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Lst>
  <p:notesMasterIdLst>
    <p:notesMasterId r:id="rId25"/>
  </p:notesMasterIdLst>
  <p:handoutMasterIdLst>
    <p:handoutMasterId r:id="rId26"/>
  </p:handoutMasterIdLst>
  <p:sldIdLst>
    <p:sldId id="405" r:id="rId2"/>
    <p:sldId id="406" r:id="rId3"/>
    <p:sldId id="409" r:id="rId4"/>
    <p:sldId id="430" r:id="rId5"/>
    <p:sldId id="410" r:id="rId6"/>
    <p:sldId id="336" r:id="rId7"/>
    <p:sldId id="412" r:id="rId8"/>
    <p:sldId id="413" r:id="rId9"/>
    <p:sldId id="428" r:id="rId10"/>
    <p:sldId id="414" r:id="rId11"/>
    <p:sldId id="399" r:id="rId12"/>
    <p:sldId id="417" r:id="rId13"/>
    <p:sldId id="421" r:id="rId14"/>
    <p:sldId id="415" r:id="rId15"/>
    <p:sldId id="429" r:id="rId16"/>
    <p:sldId id="423" r:id="rId17"/>
    <p:sldId id="424" r:id="rId18"/>
    <p:sldId id="418" r:id="rId19"/>
    <p:sldId id="419" r:id="rId20"/>
    <p:sldId id="422" r:id="rId21"/>
    <p:sldId id="425" r:id="rId22"/>
    <p:sldId id="426" r:id="rId23"/>
    <p:sldId id="427" r:id="rId24"/>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ititutionnel" id="{487F901A-AE33-4254-AC49-1A39D87537F2}">
          <p14:sldIdLst>
            <p14:sldId id="405"/>
            <p14:sldId id="406"/>
            <p14:sldId id="409"/>
            <p14:sldId id="430"/>
            <p14:sldId id="410"/>
            <p14:sldId id="336"/>
            <p14:sldId id="412"/>
            <p14:sldId id="413"/>
            <p14:sldId id="428"/>
            <p14:sldId id="414"/>
            <p14:sldId id="399"/>
          </p14:sldIdLst>
        </p14:section>
        <p14:section name="Solutions" id="{AC2FAF7E-9ABC-43D9-B1DB-0971EC7F38D6}">
          <p14:sldIdLst>
            <p14:sldId id="417"/>
            <p14:sldId id="421"/>
            <p14:sldId id="415"/>
            <p14:sldId id="429"/>
            <p14:sldId id="423"/>
            <p14:sldId id="424"/>
            <p14:sldId id="418"/>
            <p14:sldId id="419"/>
            <p14:sldId id="422"/>
            <p14:sldId id="425"/>
            <p14:sldId id="426"/>
            <p14:sldId id="4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C5C7"/>
    <a:srgbClr val="83CAA0"/>
    <a:srgbClr val="7EB1B2"/>
    <a:srgbClr val="9EC4C5"/>
    <a:srgbClr val="89C5CC"/>
    <a:srgbClr val="425273"/>
    <a:srgbClr val="FFFFFF"/>
    <a:srgbClr val="33D9CE"/>
    <a:srgbClr val="1EACC8"/>
    <a:srgbClr val="00D0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18" autoAdjust="0"/>
    <p:restoredTop sz="93883" autoAdjust="0"/>
  </p:normalViewPr>
  <p:slideViewPr>
    <p:cSldViewPr snapToGrid="0">
      <p:cViewPr varScale="1">
        <p:scale>
          <a:sx n="114" d="100"/>
          <a:sy n="114" d="100"/>
        </p:scale>
        <p:origin x="774" y="114"/>
      </p:cViewPr>
      <p:guideLst/>
    </p:cSldViewPr>
  </p:slideViewPr>
  <p:notesTextViewPr>
    <p:cViewPr>
      <p:scale>
        <a:sx n="1" d="1"/>
        <a:sy n="1" d="1"/>
      </p:scale>
      <p:origin x="0" y="0"/>
    </p:cViewPr>
  </p:notesTextViewPr>
  <p:notesViewPr>
    <p:cSldViewPr snapToGrid="0">
      <p:cViewPr varScale="1">
        <p:scale>
          <a:sx n="77" d="100"/>
          <a:sy n="77" d="100"/>
        </p:scale>
        <p:origin x="3360" y="12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D432474-A517-40AF-A212-65BAC69FD103}"/>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4" name="Espace réservé du pied de page 3">
            <a:extLst>
              <a:ext uri="{FF2B5EF4-FFF2-40B4-BE49-F238E27FC236}">
                <a16:creationId xmlns:a16="http://schemas.microsoft.com/office/drawing/2014/main" id="{B919B9F2-5C3C-4977-97B9-0D880101FD4F}"/>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CF7A0AFB-38B4-4701-B299-606A70409A6C}"/>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A6C02EFA-980C-481C-BA40-BF2477FCC922}" type="slidenum">
              <a:rPr lang="fr-FR" smtClean="0"/>
              <a:t>‹N°›</a:t>
            </a:fld>
            <a:endParaRPr lang="fr-FR"/>
          </a:p>
        </p:txBody>
      </p:sp>
    </p:spTree>
    <p:extLst>
      <p:ext uri="{BB962C8B-B14F-4D97-AF65-F5344CB8AC3E}">
        <p14:creationId xmlns:p14="http://schemas.microsoft.com/office/powerpoint/2010/main" val="661053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B6E5A9BD-8403-4340-850B-547AC03477A0}" type="datetimeFigureOut">
              <a:rPr lang="fr-FR" smtClean="0"/>
              <a:t>04/10/2023</a:t>
            </a:fld>
            <a:endParaRPr lang="fr-FR"/>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67CC9F67-CE3A-4218-A723-2677FEE4A671}" type="slidenum">
              <a:rPr lang="fr-FR" smtClean="0"/>
              <a:t>‹N°›</a:t>
            </a:fld>
            <a:endParaRPr lang="fr-FR"/>
          </a:p>
        </p:txBody>
      </p:sp>
    </p:spTree>
    <p:extLst>
      <p:ext uri="{BB962C8B-B14F-4D97-AF65-F5344CB8AC3E}">
        <p14:creationId xmlns:p14="http://schemas.microsoft.com/office/powerpoint/2010/main" val="207190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2275" y="1241425"/>
            <a:ext cx="5953125" cy="3349625"/>
          </a:xfrm>
        </p:spPr>
      </p:sp>
      <p:sp>
        <p:nvSpPr>
          <p:cNvPr id="3" name="Espace réservé des notes 2"/>
          <p:cNvSpPr>
            <a:spLocks noGrp="1"/>
          </p:cNvSpPr>
          <p:nvPr>
            <p:ph type="body" idx="1"/>
          </p:nvPr>
        </p:nvSpPr>
        <p:spPr/>
        <p:txBody>
          <a:bodyPr/>
          <a:lstStyle/>
          <a:p>
            <a:pPr marL="0" indent="0" algn="l" defTabSz="914400" rtl="0" eaLnBrk="1" latinLnBrk="0" hangingPunct="1">
              <a:buClr>
                <a:schemeClr val="accent1">
                  <a:lumMod val="75000"/>
                </a:schemeClr>
              </a:buClr>
              <a:buFont typeface="Wingdings 2" panose="05020102010507070707" pitchFamily="18" charset="2"/>
              <a:buNone/>
            </a:pPr>
            <a:endParaRPr lang="fr-FR" dirty="0"/>
          </a:p>
        </p:txBody>
      </p:sp>
      <p:sp>
        <p:nvSpPr>
          <p:cNvPr id="4" name="Espace réservé du numéro de diapositive 3"/>
          <p:cNvSpPr>
            <a:spLocks noGrp="1"/>
          </p:cNvSpPr>
          <p:nvPr>
            <p:ph type="sldNum" sz="quarter" idx="5"/>
          </p:nvPr>
        </p:nvSpPr>
        <p:spPr/>
        <p:txBody>
          <a:bodyPr/>
          <a:lstStyle/>
          <a:p>
            <a:fld id="{67CC9F67-CE3A-4218-A723-2677FEE4A671}" type="slidenum">
              <a:rPr lang="fr-FR" smtClean="0"/>
              <a:t>1</a:t>
            </a:fld>
            <a:endParaRPr lang="fr-FR"/>
          </a:p>
        </p:txBody>
      </p:sp>
    </p:spTree>
    <p:extLst>
      <p:ext uri="{BB962C8B-B14F-4D97-AF65-F5344CB8AC3E}">
        <p14:creationId xmlns:p14="http://schemas.microsoft.com/office/powerpoint/2010/main" val="2411732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2275" y="1241425"/>
            <a:ext cx="5953125" cy="33496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7CC9F67-CE3A-4218-A723-2677FEE4A671}" type="slidenum">
              <a:rPr lang="fr-FR" smtClean="0"/>
              <a:t>2</a:t>
            </a:fld>
            <a:endParaRPr lang="fr-FR"/>
          </a:p>
        </p:txBody>
      </p:sp>
    </p:spTree>
    <p:extLst>
      <p:ext uri="{BB962C8B-B14F-4D97-AF65-F5344CB8AC3E}">
        <p14:creationId xmlns:p14="http://schemas.microsoft.com/office/powerpoint/2010/main" val="105663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2275" y="1241425"/>
            <a:ext cx="5953125" cy="33496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7CC9F67-CE3A-4218-A723-2677FEE4A671}" type="slidenum">
              <a:rPr lang="fr-FR" smtClean="0"/>
              <a:t>3</a:t>
            </a:fld>
            <a:endParaRPr lang="fr-FR"/>
          </a:p>
        </p:txBody>
      </p:sp>
    </p:spTree>
    <p:extLst>
      <p:ext uri="{BB962C8B-B14F-4D97-AF65-F5344CB8AC3E}">
        <p14:creationId xmlns:p14="http://schemas.microsoft.com/office/powerpoint/2010/main" val="2120778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2275" y="1241425"/>
            <a:ext cx="5953125" cy="3349625"/>
          </a:xfrm>
        </p:spPr>
      </p:sp>
      <p:sp>
        <p:nvSpPr>
          <p:cNvPr id="3" name="Espace réservé des notes 2"/>
          <p:cNvSpPr>
            <a:spLocks noGrp="1"/>
          </p:cNvSpPr>
          <p:nvPr>
            <p:ph type="body" idx="1"/>
          </p:nvPr>
        </p:nvSpPr>
        <p:spPr/>
        <p:txBody>
          <a:bodyPr/>
          <a:lstStyle/>
          <a:p>
            <a:pPr>
              <a:buClr>
                <a:schemeClr val="accent1">
                  <a:lumMod val="75000"/>
                </a:schemeClr>
              </a:buClr>
            </a:pPr>
            <a:endParaRPr lang="fr-FR" dirty="0"/>
          </a:p>
        </p:txBody>
      </p:sp>
      <p:sp>
        <p:nvSpPr>
          <p:cNvPr id="4" name="Espace réservé du numéro de diapositive 3"/>
          <p:cNvSpPr>
            <a:spLocks noGrp="1"/>
          </p:cNvSpPr>
          <p:nvPr>
            <p:ph type="sldNum" sz="quarter" idx="10"/>
          </p:nvPr>
        </p:nvSpPr>
        <p:spPr/>
        <p:txBody>
          <a:bodyPr/>
          <a:lstStyle/>
          <a:p>
            <a:fld id="{67CC9F67-CE3A-4218-A723-2677FEE4A671}" type="slidenum">
              <a:rPr lang="fr-FR" smtClean="0"/>
              <a:t>5</a:t>
            </a:fld>
            <a:endParaRPr lang="fr-FR"/>
          </a:p>
        </p:txBody>
      </p:sp>
    </p:spTree>
    <p:extLst>
      <p:ext uri="{BB962C8B-B14F-4D97-AF65-F5344CB8AC3E}">
        <p14:creationId xmlns:p14="http://schemas.microsoft.com/office/powerpoint/2010/main" val="92279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2275" y="1241425"/>
            <a:ext cx="5953125" cy="3349625"/>
          </a:xfrm>
        </p:spPr>
      </p:sp>
      <p:sp>
        <p:nvSpPr>
          <p:cNvPr id="3" name="Espace réservé des notes 2"/>
          <p:cNvSpPr>
            <a:spLocks noGrp="1"/>
          </p:cNvSpPr>
          <p:nvPr>
            <p:ph type="body" idx="1"/>
          </p:nvPr>
        </p:nvSpPr>
        <p:spPr/>
        <p:txBody>
          <a:bodyPr/>
          <a:lstStyle/>
          <a:p>
            <a:r>
              <a:rPr lang="fr-FR" dirty="0"/>
              <a:t>Faut-il garder cette slide ? </a:t>
            </a:r>
          </a:p>
        </p:txBody>
      </p:sp>
      <p:sp>
        <p:nvSpPr>
          <p:cNvPr id="4" name="Espace réservé du numéro de diapositive 3"/>
          <p:cNvSpPr>
            <a:spLocks noGrp="1"/>
          </p:cNvSpPr>
          <p:nvPr>
            <p:ph type="sldNum" sz="quarter" idx="5"/>
          </p:nvPr>
        </p:nvSpPr>
        <p:spPr/>
        <p:txBody>
          <a:bodyPr/>
          <a:lstStyle/>
          <a:p>
            <a:fld id="{67CC9F67-CE3A-4218-A723-2677FEE4A671}" type="slidenum">
              <a:rPr lang="fr-FR" smtClean="0"/>
              <a:t>6</a:t>
            </a:fld>
            <a:endParaRPr lang="fr-FR"/>
          </a:p>
        </p:txBody>
      </p:sp>
    </p:spTree>
    <p:extLst>
      <p:ext uri="{BB962C8B-B14F-4D97-AF65-F5344CB8AC3E}">
        <p14:creationId xmlns:p14="http://schemas.microsoft.com/office/powerpoint/2010/main" val="4076164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2275" y="1241425"/>
            <a:ext cx="5953125" cy="33496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7CC9F67-CE3A-4218-A723-2677FEE4A671}" type="slidenum">
              <a:rPr lang="fr-FR" smtClean="0"/>
              <a:t>8</a:t>
            </a:fld>
            <a:endParaRPr lang="fr-FR"/>
          </a:p>
        </p:txBody>
      </p:sp>
    </p:spTree>
    <p:extLst>
      <p:ext uri="{BB962C8B-B14F-4D97-AF65-F5344CB8AC3E}">
        <p14:creationId xmlns:p14="http://schemas.microsoft.com/office/powerpoint/2010/main" val="4189291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2275" y="1241425"/>
            <a:ext cx="5953125" cy="33496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7CC9F67-CE3A-4218-A723-2677FEE4A671}" type="slidenum">
              <a:rPr lang="fr-FR" smtClean="0"/>
              <a:t>10</a:t>
            </a:fld>
            <a:endParaRPr lang="fr-FR"/>
          </a:p>
        </p:txBody>
      </p:sp>
    </p:spTree>
    <p:extLst>
      <p:ext uri="{BB962C8B-B14F-4D97-AF65-F5344CB8AC3E}">
        <p14:creationId xmlns:p14="http://schemas.microsoft.com/office/powerpoint/2010/main" val="11736914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rincipal Fond Couleur">
    <p:bg>
      <p:bgPr>
        <a:solidFill>
          <a:schemeClr val="tx1"/>
        </a:solidFill>
        <a:effectLst/>
      </p:bgPr>
    </p:bg>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AE4CC652-56FB-CC4D-9B51-9105AF05C557}"/>
              </a:ext>
            </a:extLst>
          </p:cNvPr>
          <p:cNvPicPr>
            <a:picLocks noChangeAspect="1"/>
          </p:cNvPicPr>
          <p:nvPr userDrawn="1"/>
        </p:nvPicPr>
        <p:blipFill>
          <a:blip r:embed="rId2"/>
          <a:stretch>
            <a:fillRect/>
          </a:stretch>
        </p:blipFill>
        <p:spPr>
          <a:xfrm>
            <a:off x="592500" y="631000"/>
            <a:ext cx="1816163" cy="555532"/>
          </a:xfrm>
          <a:prstGeom prst="rect">
            <a:avLst/>
          </a:prstGeom>
        </p:spPr>
      </p:pic>
      <p:sp>
        <p:nvSpPr>
          <p:cNvPr id="13" name="Title 4">
            <a:extLst>
              <a:ext uri="{FF2B5EF4-FFF2-40B4-BE49-F238E27FC236}">
                <a16:creationId xmlns:a16="http://schemas.microsoft.com/office/drawing/2014/main" id="{32D51474-8C21-6544-82C7-E692BB4A777A}"/>
              </a:ext>
            </a:extLst>
          </p:cNvPr>
          <p:cNvSpPr>
            <a:spLocks noGrp="1"/>
          </p:cNvSpPr>
          <p:nvPr>
            <p:ph type="title" hasCustomPrompt="1"/>
          </p:nvPr>
        </p:nvSpPr>
        <p:spPr>
          <a:xfrm>
            <a:off x="592500" y="4369877"/>
            <a:ext cx="4229100" cy="1857123"/>
          </a:xfrm>
        </p:spPr>
        <p:txBody>
          <a:bodyPr/>
          <a:lstStyle>
            <a:lvl1pPr>
              <a:defRPr>
                <a:solidFill>
                  <a:schemeClr val="bg1"/>
                </a:solidFill>
              </a:defRPr>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principal</a:t>
            </a:r>
            <a:endParaRPr lang="en-US" dirty="0"/>
          </a:p>
        </p:txBody>
      </p:sp>
    </p:spTree>
    <p:extLst>
      <p:ext uri="{BB962C8B-B14F-4D97-AF65-F5344CB8AC3E}">
        <p14:creationId xmlns:p14="http://schemas.microsoft.com/office/powerpoint/2010/main" val="3193743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 Texte + Image - Fond Violet">
    <p:bg>
      <p:bgRef idx="1001">
        <a:schemeClr val="bg2"/>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4" name="Picture Placeholder 4"/>
          <p:cNvSpPr>
            <a:spLocks noGrp="1"/>
          </p:cNvSpPr>
          <p:nvPr>
            <p:ph type="pic" sz="quarter" idx="11" hasCustomPrompt="1"/>
          </p:nvPr>
        </p:nvSpPr>
        <p:spPr>
          <a:xfrm>
            <a:off x="7086600" y="0"/>
            <a:ext cx="51054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66900" y="163185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6" name="Image 5">
            <a:extLst>
              <a:ext uri="{FF2B5EF4-FFF2-40B4-BE49-F238E27FC236}">
                <a16:creationId xmlns:a16="http://schemas.microsoft.com/office/drawing/2014/main" id="{BC78516D-A62E-7C45-A0EA-4F3DE6A1C641}"/>
              </a:ext>
            </a:extLst>
          </p:cNvPr>
          <p:cNvPicPr>
            <a:picLocks noChangeAspect="1"/>
          </p:cNvPicPr>
          <p:nvPr userDrawn="1"/>
        </p:nvPicPr>
        <p:blipFill>
          <a:blip r:embed="rId2"/>
          <a:stretch>
            <a:fillRect/>
          </a:stretch>
        </p:blipFill>
        <p:spPr>
          <a:xfrm>
            <a:off x="309136" y="366974"/>
            <a:ext cx="355600" cy="165100"/>
          </a:xfrm>
          <a:prstGeom prst="rect">
            <a:avLst/>
          </a:prstGeom>
        </p:spPr>
      </p:pic>
      <p:sp>
        <p:nvSpPr>
          <p:cNvPr id="7" name="Espace réservé du texte 6">
            <a:extLst>
              <a:ext uri="{FF2B5EF4-FFF2-40B4-BE49-F238E27FC236}">
                <a16:creationId xmlns:a16="http://schemas.microsoft.com/office/drawing/2014/main" id="{EC1FAC7D-384E-AE49-A705-F600B532A255}"/>
              </a:ext>
            </a:extLst>
          </p:cNvPr>
          <p:cNvSpPr>
            <a:spLocks noGrp="1"/>
          </p:cNvSpPr>
          <p:nvPr>
            <p:ph type="body" sz="quarter" idx="12" hasCustomPrompt="1"/>
          </p:nvPr>
        </p:nvSpPr>
        <p:spPr>
          <a:xfrm>
            <a:off x="1866900" y="3538538"/>
            <a:ext cx="4229100" cy="3319462"/>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a:t>
            </a:r>
          </a:p>
          <a:p>
            <a:pPr marL="0" marR="0" lvl="0" indent="0" algn="l" defTabSz="914330" rtl="0" eaLnBrk="1" fontAlgn="auto" latinLnBrk="0" hangingPunct="1">
              <a:lnSpc>
                <a:spcPct val="12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endParaRPr>
          </a:p>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a:p>
            <a:pPr marL="0" marR="0" lvl="0" indent="0" algn="l" defTabSz="914330" rtl="0" eaLnBrk="1" fontAlgn="auto" latinLnBrk="0" hangingPunct="1">
              <a:lnSpc>
                <a:spcPct val="12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endParaRPr>
          </a:p>
        </p:txBody>
      </p:sp>
      <p:pic>
        <p:nvPicPr>
          <p:cNvPr id="9" name="Image 8">
            <a:extLst>
              <a:ext uri="{FF2B5EF4-FFF2-40B4-BE49-F238E27FC236}">
                <a16:creationId xmlns:a16="http://schemas.microsoft.com/office/drawing/2014/main" id="{7C4AF954-20A9-2449-B662-13DC767AFC88}"/>
              </a:ext>
            </a:extLst>
          </p:cNvPr>
          <p:cNvPicPr>
            <a:picLocks noChangeAspect="1"/>
          </p:cNvPicPr>
          <p:nvPr userDrawn="1"/>
        </p:nvPicPr>
        <p:blipFill>
          <a:blip r:embed="rId3"/>
          <a:stretch>
            <a:fillRect/>
          </a:stretch>
        </p:blipFill>
        <p:spPr>
          <a:xfrm>
            <a:off x="309136" y="366974"/>
            <a:ext cx="355600" cy="165100"/>
          </a:xfrm>
          <a:prstGeom prst="rect">
            <a:avLst/>
          </a:prstGeom>
        </p:spPr>
      </p:pic>
    </p:spTree>
    <p:extLst>
      <p:ext uri="{BB962C8B-B14F-4D97-AF65-F5344CB8AC3E}">
        <p14:creationId xmlns:p14="http://schemas.microsoft.com/office/powerpoint/2010/main" val="189605730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ous Titre Principal + 3 zones">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0" y="261819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4" name="Image 3">
            <a:extLst>
              <a:ext uri="{FF2B5EF4-FFF2-40B4-BE49-F238E27FC236}">
                <a16:creationId xmlns:a16="http://schemas.microsoft.com/office/drawing/2014/main" id="{7C93CDB6-DD47-2E42-8494-830F78B92799}"/>
              </a:ext>
            </a:extLst>
          </p:cNvPr>
          <p:cNvPicPr>
            <a:picLocks noChangeAspect="1"/>
          </p:cNvPicPr>
          <p:nvPr userDrawn="1"/>
        </p:nvPicPr>
        <p:blipFill>
          <a:blip r:embed="rId2"/>
          <a:stretch>
            <a:fillRect/>
          </a:stretch>
        </p:blipFill>
        <p:spPr>
          <a:xfrm>
            <a:off x="309136" y="366974"/>
            <a:ext cx="355600" cy="165100"/>
          </a:xfrm>
          <a:prstGeom prst="rect">
            <a:avLst/>
          </a:prstGeom>
        </p:spPr>
      </p:pic>
      <p:cxnSp>
        <p:nvCxnSpPr>
          <p:cNvPr id="10" name="Straight Connector 20">
            <a:extLst>
              <a:ext uri="{FF2B5EF4-FFF2-40B4-BE49-F238E27FC236}">
                <a16:creationId xmlns:a16="http://schemas.microsoft.com/office/drawing/2014/main" id="{90C11603-8B85-BB48-AC95-B1BDAA3C4516}"/>
              </a:ext>
            </a:extLst>
          </p:cNvPr>
          <p:cNvCxnSpPr/>
          <p:nvPr userDrawn="1"/>
        </p:nvCxnSpPr>
        <p:spPr>
          <a:xfrm>
            <a:off x="8119534" y="1181100"/>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2">
            <a:extLst>
              <a:ext uri="{FF2B5EF4-FFF2-40B4-BE49-F238E27FC236}">
                <a16:creationId xmlns:a16="http://schemas.microsoft.com/office/drawing/2014/main" id="{1A96AC34-8FBA-FC42-845A-180ED8171969}"/>
              </a:ext>
            </a:extLst>
          </p:cNvPr>
          <p:cNvCxnSpPr/>
          <p:nvPr userDrawn="1"/>
        </p:nvCxnSpPr>
        <p:spPr>
          <a:xfrm>
            <a:off x="8119534" y="2796309"/>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23">
            <a:extLst>
              <a:ext uri="{FF2B5EF4-FFF2-40B4-BE49-F238E27FC236}">
                <a16:creationId xmlns:a16="http://schemas.microsoft.com/office/drawing/2014/main" id="{B8AEADB5-4ACD-BE4C-AC4C-2492492D12C6}"/>
              </a:ext>
            </a:extLst>
          </p:cNvPr>
          <p:cNvCxnSpPr/>
          <p:nvPr userDrawn="1"/>
        </p:nvCxnSpPr>
        <p:spPr>
          <a:xfrm>
            <a:off x="8119534" y="4411519"/>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5" name="Espace réservé du texte 24">
            <a:extLst>
              <a:ext uri="{FF2B5EF4-FFF2-40B4-BE49-F238E27FC236}">
                <a16:creationId xmlns:a16="http://schemas.microsoft.com/office/drawing/2014/main" id="{0E12C2D8-AFE1-8F49-96C6-3DF8FA8EE346}"/>
              </a:ext>
            </a:extLst>
          </p:cNvPr>
          <p:cNvSpPr>
            <a:spLocks noGrp="1"/>
          </p:cNvSpPr>
          <p:nvPr>
            <p:ph type="body" sz="quarter" idx="11" hasCustomPrompt="1"/>
          </p:nvPr>
        </p:nvSpPr>
        <p:spPr>
          <a:xfrm>
            <a:off x="1866900" y="3982288"/>
            <a:ext cx="3376613" cy="2142649"/>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27" name="Espace réservé du texte 24">
            <a:extLst>
              <a:ext uri="{FF2B5EF4-FFF2-40B4-BE49-F238E27FC236}">
                <a16:creationId xmlns:a16="http://schemas.microsoft.com/office/drawing/2014/main" id="{BBBBC3A9-E403-D347-B6F2-ABFCD113A05C}"/>
              </a:ext>
            </a:extLst>
          </p:cNvPr>
          <p:cNvSpPr>
            <a:spLocks noGrp="1"/>
          </p:cNvSpPr>
          <p:nvPr>
            <p:ph type="body" sz="quarter" idx="12" hasCustomPrompt="1"/>
          </p:nvPr>
        </p:nvSpPr>
        <p:spPr>
          <a:xfrm>
            <a:off x="8379422" y="1321239"/>
            <a:ext cx="3048884" cy="1134094"/>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8" name="Espace réservé du texte 24">
            <a:extLst>
              <a:ext uri="{FF2B5EF4-FFF2-40B4-BE49-F238E27FC236}">
                <a16:creationId xmlns:a16="http://schemas.microsoft.com/office/drawing/2014/main" id="{B1298EA8-86A0-B146-B011-919882E2C686}"/>
              </a:ext>
            </a:extLst>
          </p:cNvPr>
          <p:cNvSpPr>
            <a:spLocks noGrp="1"/>
          </p:cNvSpPr>
          <p:nvPr>
            <p:ph type="body" sz="quarter" idx="13" hasCustomPrompt="1"/>
          </p:nvPr>
        </p:nvSpPr>
        <p:spPr>
          <a:xfrm>
            <a:off x="8379422" y="2936448"/>
            <a:ext cx="3048884" cy="1134094"/>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9" name="Espace réservé du texte 24">
            <a:extLst>
              <a:ext uri="{FF2B5EF4-FFF2-40B4-BE49-F238E27FC236}">
                <a16:creationId xmlns:a16="http://schemas.microsoft.com/office/drawing/2014/main" id="{934167CF-464E-F947-95F7-282E373AFAB9}"/>
              </a:ext>
            </a:extLst>
          </p:cNvPr>
          <p:cNvSpPr>
            <a:spLocks noGrp="1"/>
          </p:cNvSpPr>
          <p:nvPr>
            <p:ph type="body" sz="quarter" idx="14" hasCustomPrompt="1"/>
          </p:nvPr>
        </p:nvSpPr>
        <p:spPr>
          <a:xfrm>
            <a:off x="8379422" y="4551657"/>
            <a:ext cx="3048884" cy="1134094"/>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31" name="Espace réservé du texte 30">
            <a:extLst>
              <a:ext uri="{FF2B5EF4-FFF2-40B4-BE49-F238E27FC236}">
                <a16:creationId xmlns:a16="http://schemas.microsoft.com/office/drawing/2014/main" id="{8957103E-6F6C-3142-8015-552C00D67F11}"/>
              </a:ext>
            </a:extLst>
          </p:cNvPr>
          <p:cNvSpPr>
            <a:spLocks noGrp="1"/>
          </p:cNvSpPr>
          <p:nvPr>
            <p:ph type="body" sz="quarter" idx="15" hasCustomPrompt="1"/>
          </p:nvPr>
        </p:nvSpPr>
        <p:spPr>
          <a:xfrm>
            <a:off x="6181725" y="1930400"/>
            <a:ext cx="1849438" cy="228600"/>
          </a:xfrm>
        </p:spPr>
        <p:txBody>
          <a:bodyPr>
            <a:normAutofit/>
          </a:bodyPr>
          <a:lstStyle>
            <a:lvl1pPr marL="0" marR="0" indent="0" algn="ctr" defTabSz="914330" rtl="0" eaLnBrk="1" fontAlgn="auto" latinLnBrk="0" hangingPunct="1">
              <a:lnSpc>
                <a:spcPct val="70000"/>
              </a:lnSpc>
              <a:spcBef>
                <a:spcPts val="0"/>
              </a:spcBef>
              <a:spcAft>
                <a:spcPts val="0"/>
              </a:spcAft>
              <a:buClrTx/>
              <a:buSzTx/>
              <a:buFontTx/>
              <a:buNone/>
              <a:tabLst/>
              <a:defRPr sz="1200">
                <a:solidFill>
                  <a:schemeClr val="tx1"/>
                </a:solidFill>
              </a:defRPr>
            </a:lvl1p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D8C"/>
                </a:solidFill>
                <a:effectLst/>
                <a:uLnTx/>
                <a:uFillTx/>
                <a:latin typeface="TT Norms Regular" panose="02000503030000020003" pitchFamily="2" charset="77"/>
                <a:ea typeface="+mn-ea"/>
                <a:cs typeface="Poppins Bold" panose="02000000000000000000" pitchFamily="2" charset="0"/>
              </a:rPr>
              <a:t>LOREM IPSUM</a:t>
            </a:r>
            <a:endParaRPr kumimoji="0" lang="en-US" sz="1200" b="0" i="0" u="none" strike="noStrike" kern="1200" cap="none" spc="0" normalizeH="0" baseline="0" noProof="0" dirty="0">
              <a:ln>
                <a:noFill/>
              </a:ln>
              <a:solidFill>
                <a:srgbClr val="71BDBF"/>
              </a:solidFill>
              <a:effectLst/>
              <a:uLnTx/>
              <a:uFillTx/>
              <a:latin typeface="TT Norms Regular" panose="02000503030000020003" pitchFamily="2" charset="77"/>
              <a:ea typeface="+mn-ea"/>
              <a:cs typeface="Poppins Bold" panose="02000000000000000000" pitchFamily="2" charset="0"/>
            </a:endParaRPr>
          </a:p>
        </p:txBody>
      </p:sp>
      <p:sp>
        <p:nvSpPr>
          <p:cNvPr id="32" name="Espace réservé du texte 30">
            <a:extLst>
              <a:ext uri="{FF2B5EF4-FFF2-40B4-BE49-F238E27FC236}">
                <a16:creationId xmlns:a16="http://schemas.microsoft.com/office/drawing/2014/main" id="{A9CE214D-86DF-194A-9B0C-A0389B938DBE}"/>
              </a:ext>
            </a:extLst>
          </p:cNvPr>
          <p:cNvSpPr>
            <a:spLocks noGrp="1"/>
          </p:cNvSpPr>
          <p:nvPr>
            <p:ph type="body" sz="quarter" idx="16" hasCustomPrompt="1"/>
          </p:nvPr>
        </p:nvSpPr>
        <p:spPr>
          <a:xfrm>
            <a:off x="6181725" y="3630612"/>
            <a:ext cx="1849438" cy="228600"/>
          </a:xfrm>
        </p:spPr>
        <p:txBody>
          <a:bodyPr>
            <a:normAutofit/>
          </a:bodyPr>
          <a:lstStyle>
            <a:lvl1pPr marL="0" marR="0" indent="0" algn="ctr" defTabSz="914330" rtl="0" eaLnBrk="1" fontAlgn="auto" latinLnBrk="0" hangingPunct="1">
              <a:lnSpc>
                <a:spcPct val="70000"/>
              </a:lnSpc>
              <a:spcBef>
                <a:spcPts val="0"/>
              </a:spcBef>
              <a:spcAft>
                <a:spcPts val="0"/>
              </a:spcAft>
              <a:buClrTx/>
              <a:buSzTx/>
              <a:buFontTx/>
              <a:buNone/>
              <a:tabLst/>
              <a:defRPr sz="1200">
                <a:solidFill>
                  <a:schemeClr val="tx1"/>
                </a:solidFill>
              </a:defRPr>
            </a:lvl1p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D8C"/>
                </a:solidFill>
                <a:effectLst/>
                <a:uLnTx/>
                <a:uFillTx/>
                <a:latin typeface="TT Norms Regular" panose="02000503030000020003" pitchFamily="2" charset="77"/>
                <a:ea typeface="+mn-ea"/>
                <a:cs typeface="Poppins Bold" panose="02000000000000000000" pitchFamily="2" charset="0"/>
              </a:rPr>
              <a:t>LOREM IPSUM</a:t>
            </a:r>
            <a:endParaRPr kumimoji="0" lang="en-US" sz="1200" b="0" i="0" u="none" strike="noStrike" kern="1200" cap="none" spc="0" normalizeH="0" baseline="0" noProof="0" dirty="0">
              <a:ln>
                <a:noFill/>
              </a:ln>
              <a:solidFill>
                <a:srgbClr val="71BDBF"/>
              </a:solidFill>
              <a:effectLst/>
              <a:uLnTx/>
              <a:uFillTx/>
              <a:latin typeface="TT Norms Regular" panose="02000503030000020003" pitchFamily="2" charset="77"/>
              <a:ea typeface="+mn-ea"/>
              <a:cs typeface="Poppins Bold" panose="02000000000000000000" pitchFamily="2" charset="0"/>
            </a:endParaRPr>
          </a:p>
        </p:txBody>
      </p:sp>
      <p:sp>
        <p:nvSpPr>
          <p:cNvPr id="33" name="Espace réservé du texte 30">
            <a:extLst>
              <a:ext uri="{FF2B5EF4-FFF2-40B4-BE49-F238E27FC236}">
                <a16:creationId xmlns:a16="http://schemas.microsoft.com/office/drawing/2014/main" id="{62DB09A5-0F44-0642-93F5-7DF0B33810C5}"/>
              </a:ext>
            </a:extLst>
          </p:cNvPr>
          <p:cNvSpPr>
            <a:spLocks noGrp="1"/>
          </p:cNvSpPr>
          <p:nvPr>
            <p:ph type="body" sz="quarter" idx="17" hasCustomPrompt="1"/>
          </p:nvPr>
        </p:nvSpPr>
        <p:spPr>
          <a:xfrm>
            <a:off x="6181725" y="5285838"/>
            <a:ext cx="1849438" cy="250924"/>
          </a:xfrm>
        </p:spPr>
        <p:txBody>
          <a:bodyPr>
            <a:normAutofit/>
          </a:bodyPr>
          <a:lstStyle>
            <a:lvl1pPr marL="0" marR="0" indent="0" algn="ctr" defTabSz="914330" rtl="0" eaLnBrk="1" fontAlgn="auto" latinLnBrk="0" hangingPunct="1">
              <a:lnSpc>
                <a:spcPct val="70000"/>
              </a:lnSpc>
              <a:spcBef>
                <a:spcPts val="0"/>
              </a:spcBef>
              <a:spcAft>
                <a:spcPts val="0"/>
              </a:spcAft>
              <a:buClrTx/>
              <a:buSzTx/>
              <a:buFontTx/>
              <a:buNone/>
              <a:tabLst/>
              <a:defRPr sz="1200">
                <a:solidFill>
                  <a:schemeClr val="tx1"/>
                </a:solidFill>
              </a:defRPr>
            </a:lvl1p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D8C"/>
                </a:solidFill>
                <a:effectLst/>
                <a:uLnTx/>
                <a:uFillTx/>
                <a:latin typeface="TT Norms Regular" panose="02000503030000020003" pitchFamily="2" charset="77"/>
                <a:ea typeface="+mn-ea"/>
                <a:cs typeface="Poppins Bold" panose="02000000000000000000" pitchFamily="2" charset="0"/>
              </a:rPr>
              <a:t>LOREM IPSUM</a:t>
            </a:r>
            <a:endParaRPr kumimoji="0" lang="en-US" sz="1200" b="0" i="0" u="none" strike="noStrike" kern="1200" cap="none" spc="0" normalizeH="0" baseline="0" noProof="0" dirty="0">
              <a:ln>
                <a:noFill/>
              </a:ln>
              <a:solidFill>
                <a:srgbClr val="71BDBF"/>
              </a:solidFill>
              <a:effectLst/>
              <a:uLnTx/>
              <a:uFillTx/>
              <a:latin typeface="TT Norms Regular" panose="02000503030000020003" pitchFamily="2" charset="77"/>
              <a:ea typeface="+mn-ea"/>
              <a:cs typeface="Poppins Bold" panose="02000000000000000000" pitchFamily="2" charset="0"/>
            </a:endParaRPr>
          </a:p>
        </p:txBody>
      </p:sp>
      <p:sp>
        <p:nvSpPr>
          <p:cNvPr id="37" name="Espace réservé du texte 36">
            <a:extLst>
              <a:ext uri="{FF2B5EF4-FFF2-40B4-BE49-F238E27FC236}">
                <a16:creationId xmlns:a16="http://schemas.microsoft.com/office/drawing/2014/main" id="{D0C393D6-33AB-F94E-9D25-152711816A6C}"/>
              </a:ext>
            </a:extLst>
          </p:cNvPr>
          <p:cNvSpPr>
            <a:spLocks noGrp="1"/>
          </p:cNvSpPr>
          <p:nvPr>
            <p:ph type="body" sz="quarter" idx="18" hasCustomPrompt="1"/>
          </p:nvPr>
        </p:nvSpPr>
        <p:spPr>
          <a:xfrm>
            <a:off x="6693694" y="1239411"/>
            <a:ext cx="825500" cy="685209"/>
          </a:xfrm>
          <a:noFill/>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tx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01</a:t>
            </a:r>
            <a:endParaRPr lang="fr-FR" dirty="0"/>
          </a:p>
        </p:txBody>
      </p:sp>
      <p:sp>
        <p:nvSpPr>
          <p:cNvPr id="38" name="Espace réservé du texte 36">
            <a:extLst>
              <a:ext uri="{FF2B5EF4-FFF2-40B4-BE49-F238E27FC236}">
                <a16:creationId xmlns:a16="http://schemas.microsoft.com/office/drawing/2014/main" id="{5C9C9F0F-7326-7841-9183-0D9C88118EC6}"/>
              </a:ext>
            </a:extLst>
          </p:cNvPr>
          <p:cNvSpPr>
            <a:spLocks noGrp="1"/>
          </p:cNvSpPr>
          <p:nvPr>
            <p:ph type="body" sz="quarter" idx="19" hasCustomPrompt="1"/>
          </p:nvPr>
        </p:nvSpPr>
        <p:spPr>
          <a:xfrm>
            <a:off x="6693694" y="2933532"/>
            <a:ext cx="825500" cy="685209"/>
          </a:xfrm>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tx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02</a:t>
            </a:r>
            <a:endParaRPr lang="fr-FR" dirty="0"/>
          </a:p>
        </p:txBody>
      </p:sp>
      <p:sp>
        <p:nvSpPr>
          <p:cNvPr id="39" name="Espace réservé du texte 36">
            <a:extLst>
              <a:ext uri="{FF2B5EF4-FFF2-40B4-BE49-F238E27FC236}">
                <a16:creationId xmlns:a16="http://schemas.microsoft.com/office/drawing/2014/main" id="{FD5C9FFB-BB2E-A447-8AED-7EFC71DECBFE}"/>
              </a:ext>
            </a:extLst>
          </p:cNvPr>
          <p:cNvSpPr>
            <a:spLocks noGrp="1"/>
          </p:cNvSpPr>
          <p:nvPr>
            <p:ph type="body" sz="quarter" idx="20" hasCustomPrompt="1"/>
          </p:nvPr>
        </p:nvSpPr>
        <p:spPr>
          <a:xfrm>
            <a:off x="6693694" y="4578034"/>
            <a:ext cx="825500" cy="685209"/>
          </a:xfrm>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tx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03</a:t>
            </a:r>
            <a:endParaRPr lang="fr-FR" dirty="0"/>
          </a:p>
        </p:txBody>
      </p:sp>
    </p:spTree>
    <p:extLst>
      <p:ext uri="{BB962C8B-B14F-4D97-AF65-F5344CB8AC3E}">
        <p14:creationId xmlns:p14="http://schemas.microsoft.com/office/powerpoint/2010/main" val="3079596975"/>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ous Titre Principal + 3 zones Images">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0" y="261819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4" name="Image 3">
            <a:extLst>
              <a:ext uri="{FF2B5EF4-FFF2-40B4-BE49-F238E27FC236}">
                <a16:creationId xmlns:a16="http://schemas.microsoft.com/office/drawing/2014/main" id="{7C93CDB6-DD47-2E42-8494-830F78B92799}"/>
              </a:ext>
            </a:extLst>
          </p:cNvPr>
          <p:cNvPicPr>
            <a:picLocks noChangeAspect="1"/>
          </p:cNvPicPr>
          <p:nvPr userDrawn="1"/>
        </p:nvPicPr>
        <p:blipFill>
          <a:blip r:embed="rId2"/>
          <a:stretch>
            <a:fillRect/>
          </a:stretch>
        </p:blipFill>
        <p:spPr>
          <a:xfrm>
            <a:off x="309136" y="366974"/>
            <a:ext cx="355600" cy="165100"/>
          </a:xfrm>
          <a:prstGeom prst="rect">
            <a:avLst/>
          </a:prstGeom>
        </p:spPr>
      </p:pic>
      <p:sp>
        <p:nvSpPr>
          <p:cNvPr id="25" name="Espace réservé du texte 24">
            <a:extLst>
              <a:ext uri="{FF2B5EF4-FFF2-40B4-BE49-F238E27FC236}">
                <a16:creationId xmlns:a16="http://schemas.microsoft.com/office/drawing/2014/main" id="{0E12C2D8-AFE1-8F49-96C6-3DF8FA8EE346}"/>
              </a:ext>
            </a:extLst>
          </p:cNvPr>
          <p:cNvSpPr>
            <a:spLocks noGrp="1"/>
          </p:cNvSpPr>
          <p:nvPr>
            <p:ph type="body" sz="quarter" idx="11" hasCustomPrompt="1"/>
          </p:nvPr>
        </p:nvSpPr>
        <p:spPr>
          <a:xfrm>
            <a:off x="1866900" y="3982288"/>
            <a:ext cx="3376613" cy="2142649"/>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27" name="Espace réservé du texte 24">
            <a:extLst>
              <a:ext uri="{FF2B5EF4-FFF2-40B4-BE49-F238E27FC236}">
                <a16:creationId xmlns:a16="http://schemas.microsoft.com/office/drawing/2014/main" id="{BBBBC3A9-E403-D347-B6F2-ABFCD113A05C}"/>
              </a:ext>
            </a:extLst>
          </p:cNvPr>
          <p:cNvSpPr>
            <a:spLocks noGrp="1"/>
          </p:cNvSpPr>
          <p:nvPr>
            <p:ph type="body" sz="quarter" idx="12" hasCustomPrompt="1"/>
          </p:nvPr>
        </p:nvSpPr>
        <p:spPr>
          <a:xfrm>
            <a:off x="8379422" y="1321239"/>
            <a:ext cx="3048884" cy="1134094"/>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8" name="Espace réservé du texte 24">
            <a:extLst>
              <a:ext uri="{FF2B5EF4-FFF2-40B4-BE49-F238E27FC236}">
                <a16:creationId xmlns:a16="http://schemas.microsoft.com/office/drawing/2014/main" id="{B1298EA8-86A0-B146-B011-919882E2C686}"/>
              </a:ext>
            </a:extLst>
          </p:cNvPr>
          <p:cNvSpPr>
            <a:spLocks noGrp="1"/>
          </p:cNvSpPr>
          <p:nvPr>
            <p:ph type="body" sz="quarter" idx="13" hasCustomPrompt="1"/>
          </p:nvPr>
        </p:nvSpPr>
        <p:spPr>
          <a:xfrm>
            <a:off x="8379422" y="2936448"/>
            <a:ext cx="3048884" cy="1134094"/>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9" name="Espace réservé du texte 24">
            <a:extLst>
              <a:ext uri="{FF2B5EF4-FFF2-40B4-BE49-F238E27FC236}">
                <a16:creationId xmlns:a16="http://schemas.microsoft.com/office/drawing/2014/main" id="{934167CF-464E-F947-95F7-282E373AFAB9}"/>
              </a:ext>
            </a:extLst>
          </p:cNvPr>
          <p:cNvSpPr>
            <a:spLocks noGrp="1"/>
          </p:cNvSpPr>
          <p:nvPr>
            <p:ph type="body" sz="quarter" idx="14" hasCustomPrompt="1"/>
          </p:nvPr>
        </p:nvSpPr>
        <p:spPr>
          <a:xfrm>
            <a:off x="8379422" y="4551657"/>
            <a:ext cx="3048884" cy="1134094"/>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18" name="Picture Placeholder 4">
            <a:extLst>
              <a:ext uri="{FF2B5EF4-FFF2-40B4-BE49-F238E27FC236}">
                <a16:creationId xmlns:a16="http://schemas.microsoft.com/office/drawing/2014/main" id="{498A6511-6B3E-A942-95B8-83CB029E035D}"/>
              </a:ext>
            </a:extLst>
          </p:cNvPr>
          <p:cNvSpPr>
            <a:spLocks noGrp="1"/>
          </p:cNvSpPr>
          <p:nvPr>
            <p:ph type="pic" sz="quarter" idx="18" hasCustomPrompt="1"/>
          </p:nvPr>
        </p:nvSpPr>
        <p:spPr>
          <a:xfrm>
            <a:off x="6096000" y="1321239"/>
            <a:ext cx="1763647" cy="113409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9" name="Picture Placeholder 4">
            <a:extLst>
              <a:ext uri="{FF2B5EF4-FFF2-40B4-BE49-F238E27FC236}">
                <a16:creationId xmlns:a16="http://schemas.microsoft.com/office/drawing/2014/main" id="{F1DBFCC5-648D-5B4B-8C39-20C6418EB386}"/>
              </a:ext>
            </a:extLst>
          </p:cNvPr>
          <p:cNvSpPr>
            <a:spLocks noGrp="1"/>
          </p:cNvSpPr>
          <p:nvPr>
            <p:ph type="pic" sz="quarter" idx="19" hasCustomPrompt="1"/>
          </p:nvPr>
        </p:nvSpPr>
        <p:spPr>
          <a:xfrm>
            <a:off x="6096000" y="2929321"/>
            <a:ext cx="1763647" cy="113409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0" name="Picture Placeholder 4">
            <a:extLst>
              <a:ext uri="{FF2B5EF4-FFF2-40B4-BE49-F238E27FC236}">
                <a16:creationId xmlns:a16="http://schemas.microsoft.com/office/drawing/2014/main" id="{F2E3BF37-A1E8-1440-B0AD-C13D98365E6C}"/>
              </a:ext>
            </a:extLst>
          </p:cNvPr>
          <p:cNvSpPr>
            <a:spLocks noGrp="1"/>
          </p:cNvSpPr>
          <p:nvPr>
            <p:ph type="pic" sz="quarter" idx="20" hasCustomPrompt="1"/>
          </p:nvPr>
        </p:nvSpPr>
        <p:spPr>
          <a:xfrm>
            <a:off x="6096000" y="4548242"/>
            <a:ext cx="1763647" cy="113409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1188252689"/>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ous Titre Principal + 3 zones - Fond Violet">
    <p:bg>
      <p:bgRef idx="1001">
        <a:schemeClr val="bg2"/>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0" y="261819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4" name="Image 3">
            <a:extLst>
              <a:ext uri="{FF2B5EF4-FFF2-40B4-BE49-F238E27FC236}">
                <a16:creationId xmlns:a16="http://schemas.microsoft.com/office/drawing/2014/main" id="{7C93CDB6-DD47-2E42-8494-830F78B92799}"/>
              </a:ext>
            </a:extLst>
          </p:cNvPr>
          <p:cNvPicPr>
            <a:picLocks noChangeAspect="1"/>
          </p:cNvPicPr>
          <p:nvPr userDrawn="1"/>
        </p:nvPicPr>
        <p:blipFill>
          <a:blip r:embed="rId2"/>
          <a:stretch>
            <a:fillRect/>
          </a:stretch>
        </p:blipFill>
        <p:spPr>
          <a:xfrm>
            <a:off x="309136" y="366974"/>
            <a:ext cx="355600" cy="165100"/>
          </a:xfrm>
          <a:prstGeom prst="rect">
            <a:avLst/>
          </a:prstGeom>
        </p:spPr>
      </p:pic>
      <p:cxnSp>
        <p:nvCxnSpPr>
          <p:cNvPr id="10" name="Straight Connector 20">
            <a:extLst>
              <a:ext uri="{FF2B5EF4-FFF2-40B4-BE49-F238E27FC236}">
                <a16:creationId xmlns:a16="http://schemas.microsoft.com/office/drawing/2014/main" id="{90C11603-8B85-BB48-AC95-B1BDAA3C4516}"/>
              </a:ext>
            </a:extLst>
          </p:cNvPr>
          <p:cNvCxnSpPr/>
          <p:nvPr userDrawn="1"/>
        </p:nvCxnSpPr>
        <p:spPr>
          <a:xfrm>
            <a:off x="8119534" y="1181100"/>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2">
            <a:extLst>
              <a:ext uri="{FF2B5EF4-FFF2-40B4-BE49-F238E27FC236}">
                <a16:creationId xmlns:a16="http://schemas.microsoft.com/office/drawing/2014/main" id="{1A96AC34-8FBA-FC42-845A-180ED8171969}"/>
              </a:ext>
            </a:extLst>
          </p:cNvPr>
          <p:cNvCxnSpPr/>
          <p:nvPr userDrawn="1"/>
        </p:nvCxnSpPr>
        <p:spPr>
          <a:xfrm>
            <a:off x="8119534" y="2796309"/>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23">
            <a:extLst>
              <a:ext uri="{FF2B5EF4-FFF2-40B4-BE49-F238E27FC236}">
                <a16:creationId xmlns:a16="http://schemas.microsoft.com/office/drawing/2014/main" id="{B8AEADB5-4ACD-BE4C-AC4C-2492492D12C6}"/>
              </a:ext>
            </a:extLst>
          </p:cNvPr>
          <p:cNvCxnSpPr/>
          <p:nvPr userDrawn="1"/>
        </p:nvCxnSpPr>
        <p:spPr>
          <a:xfrm>
            <a:off x="8119534" y="4411519"/>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5" name="Espace réservé du texte 24">
            <a:extLst>
              <a:ext uri="{FF2B5EF4-FFF2-40B4-BE49-F238E27FC236}">
                <a16:creationId xmlns:a16="http://schemas.microsoft.com/office/drawing/2014/main" id="{0E12C2D8-AFE1-8F49-96C6-3DF8FA8EE346}"/>
              </a:ext>
            </a:extLst>
          </p:cNvPr>
          <p:cNvSpPr>
            <a:spLocks noGrp="1"/>
          </p:cNvSpPr>
          <p:nvPr>
            <p:ph type="body" sz="quarter" idx="11" hasCustomPrompt="1"/>
          </p:nvPr>
        </p:nvSpPr>
        <p:spPr>
          <a:xfrm>
            <a:off x="1866900" y="3982288"/>
            <a:ext cx="3376613" cy="2142649"/>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27" name="Espace réservé du texte 24">
            <a:extLst>
              <a:ext uri="{FF2B5EF4-FFF2-40B4-BE49-F238E27FC236}">
                <a16:creationId xmlns:a16="http://schemas.microsoft.com/office/drawing/2014/main" id="{BBBBC3A9-E403-D347-B6F2-ABFCD113A05C}"/>
              </a:ext>
            </a:extLst>
          </p:cNvPr>
          <p:cNvSpPr>
            <a:spLocks noGrp="1"/>
          </p:cNvSpPr>
          <p:nvPr>
            <p:ph type="body" sz="quarter" idx="12" hasCustomPrompt="1"/>
          </p:nvPr>
        </p:nvSpPr>
        <p:spPr>
          <a:xfrm>
            <a:off x="8379422" y="1321239"/>
            <a:ext cx="3048884" cy="1134094"/>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8" name="Espace réservé du texte 24">
            <a:extLst>
              <a:ext uri="{FF2B5EF4-FFF2-40B4-BE49-F238E27FC236}">
                <a16:creationId xmlns:a16="http://schemas.microsoft.com/office/drawing/2014/main" id="{B1298EA8-86A0-B146-B011-919882E2C686}"/>
              </a:ext>
            </a:extLst>
          </p:cNvPr>
          <p:cNvSpPr>
            <a:spLocks noGrp="1"/>
          </p:cNvSpPr>
          <p:nvPr>
            <p:ph type="body" sz="quarter" idx="13" hasCustomPrompt="1"/>
          </p:nvPr>
        </p:nvSpPr>
        <p:spPr>
          <a:xfrm>
            <a:off x="8379422" y="2936448"/>
            <a:ext cx="3048884" cy="1134094"/>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9" name="Espace réservé du texte 24">
            <a:extLst>
              <a:ext uri="{FF2B5EF4-FFF2-40B4-BE49-F238E27FC236}">
                <a16:creationId xmlns:a16="http://schemas.microsoft.com/office/drawing/2014/main" id="{934167CF-464E-F947-95F7-282E373AFAB9}"/>
              </a:ext>
            </a:extLst>
          </p:cNvPr>
          <p:cNvSpPr>
            <a:spLocks noGrp="1"/>
          </p:cNvSpPr>
          <p:nvPr>
            <p:ph type="body" sz="quarter" idx="14" hasCustomPrompt="1"/>
          </p:nvPr>
        </p:nvSpPr>
        <p:spPr>
          <a:xfrm>
            <a:off x="8379422" y="4551657"/>
            <a:ext cx="3048884" cy="1134094"/>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31" name="Espace réservé du texte 30">
            <a:extLst>
              <a:ext uri="{FF2B5EF4-FFF2-40B4-BE49-F238E27FC236}">
                <a16:creationId xmlns:a16="http://schemas.microsoft.com/office/drawing/2014/main" id="{8957103E-6F6C-3142-8015-552C00D67F11}"/>
              </a:ext>
            </a:extLst>
          </p:cNvPr>
          <p:cNvSpPr>
            <a:spLocks noGrp="1"/>
          </p:cNvSpPr>
          <p:nvPr>
            <p:ph type="body" sz="quarter" idx="15" hasCustomPrompt="1"/>
          </p:nvPr>
        </p:nvSpPr>
        <p:spPr>
          <a:xfrm>
            <a:off x="6181725" y="1930400"/>
            <a:ext cx="1849438" cy="228600"/>
          </a:xfrm>
        </p:spPr>
        <p:txBody>
          <a:bodyPr>
            <a:normAutofit/>
          </a:bodyPr>
          <a:lstStyle>
            <a:lvl1pPr marL="0" marR="0" indent="0" algn="ctr" defTabSz="914330" rtl="0" eaLnBrk="1" fontAlgn="auto" latinLnBrk="0" hangingPunct="1">
              <a:lnSpc>
                <a:spcPct val="70000"/>
              </a:lnSpc>
              <a:spcBef>
                <a:spcPts val="0"/>
              </a:spcBef>
              <a:spcAft>
                <a:spcPts val="0"/>
              </a:spcAft>
              <a:buClrTx/>
              <a:buSzTx/>
              <a:buFontTx/>
              <a:buNone/>
              <a:tabLst/>
              <a:defRPr sz="1200">
                <a:solidFill>
                  <a:schemeClr val="tx1"/>
                </a:solidFill>
              </a:defRPr>
            </a:lvl1p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D8C"/>
                </a:solidFill>
                <a:effectLst/>
                <a:uLnTx/>
                <a:uFillTx/>
                <a:latin typeface="TT Norms Regular" panose="02000503030000020003" pitchFamily="2" charset="77"/>
                <a:ea typeface="+mn-ea"/>
                <a:cs typeface="Poppins Bold" panose="02000000000000000000" pitchFamily="2" charset="0"/>
              </a:rPr>
              <a:t>LOREM IPSUM</a:t>
            </a:r>
            <a:endParaRPr kumimoji="0" lang="en-US" sz="1200" b="0" i="0" u="none" strike="noStrike" kern="1200" cap="none" spc="0" normalizeH="0" baseline="0" noProof="0" dirty="0">
              <a:ln>
                <a:noFill/>
              </a:ln>
              <a:solidFill>
                <a:srgbClr val="71BDBF"/>
              </a:solidFill>
              <a:effectLst/>
              <a:uLnTx/>
              <a:uFillTx/>
              <a:latin typeface="TT Norms Regular" panose="02000503030000020003" pitchFamily="2" charset="77"/>
              <a:ea typeface="+mn-ea"/>
              <a:cs typeface="Poppins Bold" panose="02000000000000000000" pitchFamily="2" charset="0"/>
            </a:endParaRPr>
          </a:p>
        </p:txBody>
      </p:sp>
      <p:sp>
        <p:nvSpPr>
          <p:cNvPr id="32" name="Espace réservé du texte 30">
            <a:extLst>
              <a:ext uri="{FF2B5EF4-FFF2-40B4-BE49-F238E27FC236}">
                <a16:creationId xmlns:a16="http://schemas.microsoft.com/office/drawing/2014/main" id="{A9CE214D-86DF-194A-9B0C-A0389B938DBE}"/>
              </a:ext>
            </a:extLst>
          </p:cNvPr>
          <p:cNvSpPr>
            <a:spLocks noGrp="1"/>
          </p:cNvSpPr>
          <p:nvPr>
            <p:ph type="body" sz="quarter" idx="16" hasCustomPrompt="1"/>
          </p:nvPr>
        </p:nvSpPr>
        <p:spPr>
          <a:xfrm>
            <a:off x="6181725" y="3630612"/>
            <a:ext cx="1849438" cy="228600"/>
          </a:xfrm>
        </p:spPr>
        <p:txBody>
          <a:bodyPr>
            <a:normAutofit/>
          </a:bodyPr>
          <a:lstStyle>
            <a:lvl1pPr marL="0" marR="0" indent="0" algn="ctr" defTabSz="914330" rtl="0" eaLnBrk="1" fontAlgn="auto" latinLnBrk="0" hangingPunct="1">
              <a:lnSpc>
                <a:spcPct val="70000"/>
              </a:lnSpc>
              <a:spcBef>
                <a:spcPts val="0"/>
              </a:spcBef>
              <a:spcAft>
                <a:spcPts val="0"/>
              </a:spcAft>
              <a:buClrTx/>
              <a:buSzTx/>
              <a:buFontTx/>
              <a:buNone/>
              <a:tabLst/>
              <a:defRPr sz="1200">
                <a:solidFill>
                  <a:schemeClr val="tx1"/>
                </a:solidFill>
              </a:defRPr>
            </a:lvl1p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D8C"/>
                </a:solidFill>
                <a:effectLst/>
                <a:uLnTx/>
                <a:uFillTx/>
                <a:latin typeface="TT Norms Regular" panose="02000503030000020003" pitchFamily="2" charset="77"/>
                <a:ea typeface="+mn-ea"/>
                <a:cs typeface="Poppins Bold" panose="02000000000000000000" pitchFamily="2" charset="0"/>
              </a:rPr>
              <a:t>LOREM IPSUM</a:t>
            </a:r>
            <a:endParaRPr kumimoji="0" lang="en-US" sz="1200" b="0" i="0" u="none" strike="noStrike" kern="1200" cap="none" spc="0" normalizeH="0" baseline="0" noProof="0" dirty="0">
              <a:ln>
                <a:noFill/>
              </a:ln>
              <a:solidFill>
                <a:srgbClr val="71BDBF"/>
              </a:solidFill>
              <a:effectLst/>
              <a:uLnTx/>
              <a:uFillTx/>
              <a:latin typeface="TT Norms Regular" panose="02000503030000020003" pitchFamily="2" charset="77"/>
              <a:ea typeface="+mn-ea"/>
              <a:cs typeface="Poppins Bold" panose="02000000000000000000" pitchFamily="2" charset="0"/>
            </a:endParaRPr>
          </a:p>
        </p:txBody>
      </p:sp>
      <p:sp>
        <p:nvSpPr>
          <p:cNvPr id="33" name="Espace réservé du texte 30">
            <a:extLst>
              <a:ext uri="{FF2B5EF4-FFF2-40B4-BE49-F238E27FC236}">
                <a16:creationId xmlns:a16="http://schemas.microsoft.com/office/drawing/2014/main" id="{62DB09A5-0F44-0642-93F5-7DF0B33810C5}"/>
              </a:ext>
            </a:extLst>
          </p:cNvPr>
          <p:cNvSpPr>
            <a:spLocks noGrp="1"/>
          </p:cNvSpPr>
          <p:nvPr>
            <p:ph type="body" sz="quarter" idx="17" hasCustomPrompt="1"/>
          </p:nvPr>
        </p:nvSpPr>
        <p:spPr>
          <a:xfrm>
            <a:off x="6181725" y="5285838"/>
            <a:ext cx="1849438" cy="250924"/>
          </a:xfrm>
        </p:spPr>
        <p:txBody>
          <a:bodyPr>
            <a:normAutofit/>
          </a:bodyPr>
          <a:lstStyle>
            <a:lvl1pPr marL="0" marR="0" indent="0" algn="ctr" defTabSz="914330" rtl="0" eaLnBrk="1" fontAlgn="auto" latinLnBrk="0" hangingPunct="1">
              <a:lnSpc>
                <a:spcPct val="70000"/>
              </a:lnSpc>
              <a:spcBef>
                <a:spcPts val="0"/>
              </a:spcBef>
              <a:spcAft>
                <a:spcPts val="0"/>
              </a:spcAft>
              <a:buClrTx/>
              <a:buSzTx/>
              <a:buFontTx/>
              <a:buNone/>
              <a:tabLst/>
              <a:defRPr sz="1200">
                <a:solidFill>
                  <a:schemeClr val="tx1"/>
                </a:solidFill>
              </a:defRPr>
            </a:lvl1p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D8C"/>
                </a:solidFill>
                <a:effectLst/>
                <a:uLnTx/>
                <a:uFillTx/>
                <a:latin typeface="TT Norms Regular" panose="02000503030000020003" pitchFamily="2" charset="77"/>
                <a:ea typeface="+mn-ea"/>
                <a:cs typeface="Poppins Bold" panose="02000000000000000000" pitchFamily="2" charset="0"/>
              </a:rPr>
              <a:t>LOREM IPSUM</a:t>
            </a:r>
            <a:endParaRPr kumimoji="0" lang="en-US" sz="1200" b="0" i="0" u="none" strike="noStrike" kern="1200" cap="none" spc="0" normalizeH="0" baseline="0" noProof="0" dirty="0">
              <a:ln>
                <a:noFill/>
              </a:ln>
              <a:solidFill>
                <a:srgbClr val="71BDBF"/>
              </a:solidFill>
              <a:effectLst/>
              <a:uLnTx/>
              <a:uFillTx/>
              <a:latin typeface="TT Norms Regular" panose="02000503030000020003" pitchFamily="2" charset="77"/>
              <a:ea typeface="+mn-ea"/>
              <a:cs typeface="Poppins Bold" panose="02000000000000000000" pitchFamily="2" charset="0"/>
            </a:endParaRPr>
          </a:p>
        </p:txBody>
      </p:sp>
      <p:sp>
        <p:nvSpPr>
          <p:cNvPr id="37" name="Espace réservé du texte 36">
            <a:extLst>
              <a:ext uri="{FF2B5EF4-FFF2-40B4-BE49-F238E27FC236}">
                <a16:creationId xmlns:a16="http://schemas.microsoft.com/office/drawing/2014/main" id="{D0C393D6-33AB-F94E-9D25-152711816A6C}"/>
              </a:ext>
            </a:extLst>
          </p:cNvPr>
          <p:cNvSpPr>
            <a:spLocks noGrp="1"/>
          </p:cNvSpPr>
          <p:nvPr>
            <p:ph type="body" sz="quarter" idx="18" hasCustomPrompt="1"/>
          </p:nvPr>
        </p:nvSpPr>
        <p:spPr>
          <a:xfrm>
            <a:off x="6693694" y="1239411"/>
            <a:ext cx="825500" cy="685209"/>
          </a:xfrm>
          <a:noFill/>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accent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01</a:t>
            </a:r>
            <a:endParaRPr lang="fr-FR" dirty="0"/>
          </a:p>
        </p:txBody>
      </p:sp>
      <p:sp>
        <p:nvSpPr>
          <p:cNvPr id="38" name="Espace réservé du texte 36">
            <a:extLst>
              <a:ext uri="{FF2B5EF4-FFF2-40B4-BE49-F238E27FC236}">
                <a16:creationId xmlns:a16="http://schemas.microsoft.com/office/drawing/2014/main" id="{5C9C9F0F-7326-7841-9183-0D9C88118EC6}"/>
              </a:ext>
            </a:extLst>
          </p:cNvPr>
          <p:cNvSpPr>
            <a:spLocks noGrp="1"/>
          </p:cNvSpPr>
          <p:nvPr>
            <p:ph type="body" sz="quarter" idx="19" hasCustomPrompt="1"/>
          </p:nvPr>
        </p:nvSpPr>
        <p:spPr>
          <a:xfrm>
            <a:off x="6693694" y="2933532"/>
            <a:ext cx="825500" cy="685209"/>
          </a:xfrm>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accent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02</a:t>
            </a:r>
            <a:endParaRPr lang="fr-FR" dirty="0"/>
          </a:p>
        </p:txBody>
      </p:sp>
      <p:sp>
        <p:nvSpPr>
          <p:cNvPr id="39" name="Espace réservé du texte 36">
            <a:extLst>
              <a:ext uri="{FF2B5EF4-FFF2-40B4-BE49-F238E27FC236}">
                <a16:creationId xmlns:a16="http://schemas.microsoft.com/office/drawing/2014/main" id="{FD5C9FFB-BB2E-A447-8AED-7EFC71DECBFE}"/>
              </a:ext>
            </a:extLst>
          </p:cNvPr>
          <p:cNvSpPr>
            <a:spLocks noGrp="1"/>
          </p:cNvSpPr>
          <p:nvPr>
            <p:ph type="body" sz="quarter" idx="20" hasCustomPrompt="1"/>
          </p:nvPr>
        </p:nvSpPr>
        <p:spPr>
          <a:xfrm>
            <a:off x="6693694" y="4578034"/>
            <a:ext cx="825500" cy="685209"/>
          </a:xfrm>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accent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03</a:t>
            </a:r>
            <a:endParaRPr lang="fr-FR" dirty="0"/>
          </a:p>
        </p:txBody>
      </p:sp>
      <p:pic>
        <p:nvPicPr>
          <p:cNvPr id="41" name="Image 40">
            <a:extLst>
              <a:ext uri="{FF2B5EF4-FFF2-40B4-BE49-F238E27FC236}">
                <a16:creationId xmlns:a16="http://schemas.microsoft.com/office/drawing/2014/main" id="{A3EBE964-1B40-6643-AAA4-B8A806C6D5C9}"/>
              </a:ext>
            </a:extLst>
          </p:cNvPr>
          <p:cNvPicPr>
            <a:picLocks noChangeAspect="1"/>
          </p:cNvPicPr>
          <p:nvPr userDrawn="1"/>
        </p:nvPicPr>
        <p:blipFill>
          <a:blip r:embed="rId3"/>
          <a:stretch>
            <a:fillRect/>
          </a:stretch>
        </p:blipFill>
        <p:spPr>
          <a:xfrm>
            <a:off x="309136" y="366974"/>
            <a:ext cx="355600" cy="165100"/>
          </a:xfrm>
          <a:prstGeom prst="rect">
            <a:avLst/>
          </a:prstGeom>
        </p:spPr>
      </p:pic>
    </p:spTree>
    <p:extLst>
      <p:ext uri="{BB962C8B-B14F-4D97-AF65-F5344CB8AC3E}">
        <p14:creationId xmlns:p14="http://schemas.microsoft.com/office/powerpoint/2010/main" val="404413255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ous Titre Principal + 3 zones Images - Fond violet">
    <p:bg>
      <p:bgRef idx="1001">
        <a:schemeClr val="bg2"/>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0" y="261819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4" name="Image 3">
            <a:extLst>
              <a:ext uri="{FF2B5EF4-FFF2-40B4-BE49-F238E27FC236}">
                <a16:creationId xmlns:a16="http://schemas.microsoft.com/office/drawing/2014/main" id="{7C93CDB6-DD47-2E42-8494-830F78B92799}"/>
              </a:ext>
            </a:extLst>
          </p:cNvPr>
          <p:cNvPicPr>
            <a:picLocks noChangeAspect="1"/>
          </p:cNvPicPr>
          <p:nvPr userDrawn="1"/>
        </p:nvPicPr>
        <p:blipFill>
          <a:blip r:embed="rId2"/>
          <a:stretch>
            <a:fillRect/>
          </a:stretch>
        </p:blipFill>
        <p:spPr>
          <a:xfrm>
            <a:off x="309136" y="366974"/>
            <a:ext cx="355600" cy="165100"/>
          </a:xfrm>
          <a:prstGeom prst="rect">
            <a:avLst/>
          </a:prstGeom>
        </p:spPr>
      </p:pic>
      <p:cxnSp>
        <p:nvCxnSpPr>
          <p:cNvPr id="10" name="Straight Connector 20">
            <a:extLst>
              <a:ext uri="{FF2B5EF4-FFF2-40B4-BE49-F238E27FC236}">
                <a16:creationId xmlns:a16="http://schemas.microsoft.com/office/drawing/2014/main" id="{90C11603-8B85-BB48-AC95-B1BDAA3C4516}"/>
              </a:ext>
            </a:extLst>
          </p:cNvPr>
          <p:cNvCxnSpPr/>
          <p:nvPr userDrawn="1"/>
        </p:nvCxnSpPr>
        <p:spPr>
          <a:xfrm>
            <a:off x="8119534" y="1181100"/>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2">
            <a:extLst>
              <a:ext uri="{FF2B5EF4-FFF2-40B4-BE49-F238E27FC236}">
                <a16:creationId xmlns:a16="http://schemas.microsoft.com/office/drawing/2014/main" id="{1A96AC34-8FBA-FC42-845A-180ED8171969}"/>
              </a:ext>
            </a:extLst>
          </p:cNvPr>
          <p:cNvCxnSpPr/>
          <p:nvPr userDrawn="1"/>
        </p:nvCxnSpPr>
        <p:spPr>
          <a:xfrm>
            <a:off x="8119534" y="2796309"/>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5" name="Espace réservé du texte 24">
            <a:extLst>
              <a:ext uri="{FF2B5EF4-FFF2-40B4-BE49-F238E27FC236}">
                <a16:creationId xmlns:a16="http://schemas.microsoft.com/office/drawing/2014/main" id="{0E12C2D8-AFE1-8F49-96C6-3DF8FA8EE346}"/>
              </a:ext>
            </a:extLst>
          </p:cNvPr>
          <p:cNvSpPr>
            <a:spLocks noGrp="1"/>
          </p:cNvSpPr>
          <p:nvPr>
            <p:ph type="body" sz="quarter" idx="11" hasCustomPrompt="1"/>
          </p:nvPr>
        </p:nvSpPr>
        <p:spPr>
          <a:xfrm>
            <a:off x="1866900" y="3982288"/>
            <a:ext cx="3376613" cy="2142649"/>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27" name="Espace réservé du texte 24">
            <a:extLst>
              <a:ext uri="{FF2B5EF4-FFF2-40B4-BE49-F238E27FC236}">
                <a16:creationId xmlns:a16="http://schemas.microsoft.com/office/drawing/2014/main" id="{BBBBC3A9-E403-D347-B6F2-ABFCD113A05C}"/>
              </a:ext>
            </a:extLst>
          </p:cNvPr>
          <p:cNvSpPr>
            <a:spLocks noGrp="1"/>
          </p:cNvSpPr>
          <p:nvPr>
            <p:ph type="body" sz="quarter" idx="12" hasCustomPrompt="1"/>
          </p:nvPr>
        </p:nvSpPr>
        <p:spPr>
          <a:xfrm>
            <a:off x="8379422" y="1321239"/>
            <a:ext cx="3048884" cy="1134094"/>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8" name="Espace réservé du texte 24">
            <a:extLst>
              <a:ext uri="{FF2B5EF4-FFF2-40B4-BE49-F238E27FC236}">
                <a16:creationId xmlns:a16="http://schemas.microsoft.com/office/drawing/2014/main" id="{B1298EA8-86A0-B146-B011-919882E2C686}"/>
              </a:ext>
            </a:extLst>
          </p:cNvPr>
          <p:cNvSpPr>
            <a:spLocks noGrp="1"/>
          </p:cNvSpPr>
          <p:nvPr>
            <p:ph type="body" sz="quarter" idx="13" hasCustomPrompt="1"/>
          </p:nvPr>
        </p:nvSpPr>
        <p:spPr>
          <a:xfrm>
            <a:off x="8379422" y="2936448"/>
            <a:ext cx="3048884" cy="1134094"/>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9" name="Espace réservé du texte 24">
            <a:extLst>
              <a:ext uri="{FF2B5EF4-FFF2-40B4-BE49-F238E27FC236}">
                <a16:creationId xmlns:a16="http://schemas.microsoft.com/office/drawing/2014/main" id="{934167CF-464E-F947-95F7-282E373AFAB9}"/>
              </a:ext>
            </a:extLst>
          </p:cNvPr>
          <p:cNvSpPr>
            <a:spLocks noGrp="1"/>
          </p:cNvSpPr>
          <p:nvPr>
            <p:ph type="body" sz="quarter" idx="14" hasCustomPrompt="1"/>
          </p:nvPr>
        </p:nvSpPr>
        <p:spPr>
          <a:xfrm>
            <a:off x="8379422" y="4551657"/>
            <a:ext cx="3048884" cy="1134094"/>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18" name="Picture Placeholder 4">
            <a:extLst>
              <a:ext uri="{FF2B5EF4-FFF2-40B4-BE49-F238E27FC236}">
                <a16:creationId xmlns:a16="http://schemas.microsoft.com/office/drawing/2014/main" id="{498A6511-6B3E-A942-95B8-83CB029E035D}"/>
              </a:ext>
            </a:extLst>
          </p:cNvPr>
          <p:cNvSpPr>
            <a:spLocks noGrp="1"/>
          </p:cNvSpPr>
          <p:nvPr>
            <p:ph type="pic" sz="quarter" idx="18" hasCustomPrompt="1"/>
          </p:nvPr>
        </p:nvSpPr>
        <p:spPr>
          <a:xfrm>
            <a:off x="6096000" y="1321239"/>
            <a:ext cx="1763647" cy="113409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9" name="Picture Placeholder 4">
            <a:extLst>
              <a:ext uri="{FF2B5EF4-FFF2-40B4-BE49-F238E27FC236}">
                <a16:creationId xmlns:a16="http://schemas.microsoft.com/office/drawing/2014/main" id="{F1DBFCC5-648D-5B4B-8C39-20C6418EB386}"/>
              </a:ext>
            </a:extLst>
          </p:cNvPr>
          <p:cNvSpPr>
            <a:spLocks noGrp="1"/>
          </p:cNvSpPr>
          <p:nvPr>
            <p:ph type="pic" sz="quarter" idx="19" hasCustomPrompt="1"/>
          </p:nvPr>
        </p:nvSpPr>
        <p:spPr>
          <a:xfrm>
            <a:off x="6096000" y="2929321"/>
            <a:ext cx="1763647" cy="113409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0" name="Picture Placeholder 4">
            <a:extLst>
              <a:ext uri="{FF2B5EF4-FFF2-40B4-BE49-F238E27FC236}">
                <a16:creationId xmlns:a16="http://schemas.microsoft.com/office/drawing/2014/main" id="{F2E3BF37-A1E8-1440-B0AD-C13D98365E6C}"/>
              </a:ext>
            </a:extLst>
          </p:cNvPr>
          <p:cNvSpPr>
            <a:spLocks noGrp="1"/>
          </p:cNvSpPr>
          <p:nvPr>
            <p:ph type="pic" sz="quarter" idx="20" hasCustomPrompt="1"/>
          </p:nvPr>
        </p:nvSpPr>
        <p:spPr>
          <a:xfrm>
            <a:off x="6096000" y="4548242"/>
            <a:ext cx="1763647" cy="113409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pic>
        <p:nvPicPr>
          <p:cNvPr id="17" name="Image 16">
            <a:extLst>
              <a:ext uri="{FF2B5EF4-FFF2-40B4-BE49-F238E27FC236}">
                <a16:creationId xmlns:a16="http://schemas.microsoft.com/office/drawing/2014/main" id="{A3EBE964-1B40-6643-AAA4-B8A806C6D5C9}"/>
              </a:ext>
            </a:extLst>
          </p:cNvPr>
          <p:cNvPicPr>
            <a:picLocks noChangeAspect="1"/>
          </p:cNvPicPr>
          <p:nvPr userDrawn="1"/>
        </p:nvPicPr>
        <p:blipFill>
          <a:blip r:embed="rId3"/>
          <a:stretch>
            <a:fillRect/>
          </a:stretch>
        </p:blipFill>
        <p:spPr>
          <a:xfrm>
            <a:off x="309136" y="366974"/>
            <a:ext cx="355600" cy="165100"/>
          </a:xfrm>
          <a:prstGeom prst="rect">
            <a:avLst/>
          </a:prstGeom>
        </p:spPr>
      </p:pic>
    </p:spTree>
    <p:extLst>
      <p:ext uri="{BB962C8B-B14F-4D97-AF65-F5344CB8AC3E}">
        <p14:creationId xmlns:p14="http://schemas.microsoft.com/office/powerpoint/2010/main" val="55840712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ous Titre Principal + 2 zon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0" y="261819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4" name="Image 3">
            <a:extLst>
              <a:ext uri="{FF2B5EF4-FFF2-40B4-BE49-F238E27FC236}">
                <a16:creationId xmlns:a16="http://schemas.microsoft.com/office/drawing/2014/main" id="{7C93CDB6-DD47-2E42-8494-830F78B92799}"/>
              </a:ext>
            </a:extLst>
          </p:cNvPr>
          <p:cNvPicPr>
            <a:picLocks noChangeAspect="1"/>
          </p:cNvPicPr>
          <p:nvPr userDrawn="1"/>
        </p:nvPicPr>
        <p:blipFill>
          <a:blip r:embed="rId2"/>
          <a:stretch>
            <a:fillRect/>
          </a:stretch>
        </p:blipFill>
        <p:spPr>
          <a:xfrm>
            <a:off x="309136" y="366974"/>
            <a:ext cx="355600" cy="165100"/>
          </a:xfrm>
          <a:prstGeom prst="rect">
            <a:avLst/>
          </a:prstGeom>
        </p:spPr>
      </p:pic>
      <p:cxnSp>
        <p:nvCxnSpPr>
          <p:cNvPr id="10" name="Straight Connector 20">
            <a:extLst>
              <a:ext uri="{FF2B5EF4-FFF2-40B4-BE49-F238E27FC236}">
                <a16:creationId xmlns:a16="http://schemas.microsoft.com/office/drawing/2014/main" id="{90C11603-8B85-BB48-AC95-B1BDAA3C4516}"/>
              </a:ext>
            </a:extLst>
          </p:cNvPr>
          <p:cNvCxnSpPr/>
          <p:nvPr userDrawn="1"/>
        </p:nvCxnSpPr>
        <p:spPr>
          <a:xfrm>
            <a:off x="8119534" y="2154767"/>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2">
            <a:extLst>
              <a:ext uri="{FF2B5EF4-FFF2-40B4-BE49-F238E27FC236}">
                <a16:creationId xmlns:a16="http://schemas.microsoft.com/office/drawing/2014/main" id="{1A96AC34-8FBA-FC42-845A-180ED8171969}"/>
              </a:ext>
            </a:extLst>
          </p:cNvPr>
          <p:cNvCxnSpPr/>
          <p:nvPr userDrawn="1"/>
        </p:nvCxnSpPr>
        <p:spPr>
          <a:xfrm>
            <a:off x="8119534" y="3769976"/>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5" name="Espace réservé du texte 24">
            <a:extLst>
              <a:ext uri="{FF2B5EF4-FFF2-40B4-BE49-F238E27FC236}">
                <a16:creationId xmlns:a16="http://schemas.microsoft.com/office/drawing/2014/main" id="{0E12C2D8-AFE1-8F49-96C6-3DF8FA8EE346}"/>
              </a:ext>
            </a:extLst>
          </p:cNvPr>
          <p:cNvSpPr>
            <a:spLocks noGrp="1"/>
          </p:cNvSpPr>
          <p:nvPr>
            <p:ph type="body" sz="quarter" idx="11" hasCustomPrompt="1"/>
          </p:nvPr>
        </p:nvSpPr>
        <p:spPr>
          <a:xfrm>
            <a:off x="1866900" y="3982288"/>
            <a:ext cx="3376613" cy="2142649"/>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27" name="Espace réservé du texte 24">
            <a:extLst>
              <a:ext uri="{FF2B5EF4-FFF2-40B4-BE49-F238E27FC236}">
                <a16:creationId xmlns:a16="http://schemas.microsoft.com/office/drawing/2014/main" id="{BBBBC3A9-E403-D347-B6F2-ABFCD113A05C}"/>
              </a:ext>
            </a:extLst>
          </p:cNvPr>
          <p:cNvSpPr>
            <a:spLocks noGrp="1"/>
          </p:cNvSpPr>
          <p:nvPr>
            <p:ph type="body" sz="quarter" idx="12" hasCustomPrompt="1"/>
          </p:nvPr>
        </p:nvSpPr>
        <p:spPr>
          <a:xfrm>
            <a:off x="8379422" y="2294906"/>
            <a:ext cx="3048884" cy="1134094"/>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8" name="Espace réservé du texte 24">
            <a:extLst>
              <a:ext uri="{FF2B5EF4-FFF2-40B4-BE49-F238E27FC236}">
                <a16:creationId xmlns:a16="http://schemas.microsoft.com/office/drawing/2014/main" id="{B1298EA8-86A0-B146-B011-919882E2C686}"/>
              </a:ext>
            </a:extLst>
          </p:cNvPr>
          <p:cNvSpPr>
            <a:spLocks noGrp="1"/>
          </p:cNvSpPr>
          <p:nvPr>
            <p:ph type="body" sz="quarter" idx="13" hasCustomPrompt="1"/>
          </p:nvPr>
        </p:nvSpPr>
        <p:spPr>
          <a:xfrm>
            <a:off x="8379422" y="3910115"/>
            <a:ext cx="3048884" cy="1134094"/>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31" name="Espace réservé du texte 30">
            <a:extLst>
              <a:ext uri="{FF2B5EF4-FFF2-40B4-BE49-F238E27FC236}">
                <a16:creationId xmlns:a16="http://schemas.microsoft.com/office/drawing/2014/main" id="{8957103E-6F6C-3142-8015-552C00D67F11}"/>
              </a:ext>
            </a:extLst>
          </p:cNvPr>
          <p:cNvSpPr>
            <a:spLocks noGrp="1"/>
          </p:cNvSpPr>
          <p:nvPr>
            <p:ph type="body" sz="quarter" idx="15" hasCustomPrompt="1"/>
          </p:nvPr>
        </p:nvSpPr>
        <p:spPr>
          <a:xfrm>
            <a:off x="6181725" y="2904067"/>
            <a:ext cx="1849438" cy="228600"/>
          </a:xfrm>
        </p:spPr>
        <p:txBody>
          <a:bodyPr>
            <a:normAutofit/>
          </a:bodyPr>
          <a:lstStyle>
            <a:lvl1pPr marL="0" marR="0" indent="0" algn="ctr" defTabSz="914330" rtl="0" eaLnBrk="1" fontAlgn="auto" latinLnBrk="0" hangingPunct="1">
              <a:lnSpc>
                <a:spcPct val="70000"/>
              </a:lnSpc>
              <a:spcBef>
                <a:spcPts val="0"/>
              </a:spcBef>
              <a:spcAft>
                <a:spcPts val="0"/>
              </a:spcAft>
              <a:buClrTx/>
              <a:buSzTx/>
              <a:buFontTx/>
              <a:buNone/>
              <a:tabLst/>
              <a:defRPr sz="1200">
                <a:solidFill>
                  <a:schemeClr val="tx1"/>
                </a:solidFill>
              </a:defRPr>
            </a:lvl1p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D8C"/>
                </a:solidFill>
                <a:effectLst/>
                <a:uLnTx/>
                <a:uFillTx/>
                <a:latin typeface="TT Norms Regular" panose="02000503030000020003" pitchFamily="2" charset="77"/>
                <a:ea typeface="+mn-ea"/>
                <a:cs typeface="Poppins Bold" panose="02000000000000000000" pitchFamily="2" charset="0"/>
              </a:rPr>
              <a:t>LOREM IPSUM</a:t>
            </a:r>
            <a:endParaRPr kumimoji="0" lang="en-US" sz="1200" b="0" i="0" u="none" strike="noStrike" kern="1200" cap="none" spc="0" normalizeH="0" baseline="0" noProof="0" dirty="0">
              <a:ln>
                <a:noFill/>
              </a:ln>
              <a:solidFill>
                <a:srgbClr val="71BDBF"/>
              </a:solidFill>
              <a:effectLst/>
              <a:uLnTx/>
              <a:uFillTx/>
              <a:latin typeface="TT Norms Regular" panose="02000503030000020003" pitchFamily="2" charset="77"/>
              <a:ea typeface="+mn-ea"/>
              <a:cs typeface="Poppins Bold" panose="02000000000000000000" pitchFamily="2" charset="0"/>
            </a:endParaRPr>
          </a:p>
        </p:txBody>
      </p:sp>
      <p:sp>
        <p:nvSpPr>
          <p:cNvPr id="32" name="Espace réservé du texte 30">
            <a:extLst>
              <a:ext uri="{FF2B5EF4-FFF2-40B4-BE49-F238E27FC236}">
                <a16:creationId xmlns:a16="http://schemas.microsoft.com/office/drawing/2014/main" id="{A9CE214D-86DF-194A-9B0C-A0389B938DBE}"/>
              </a:ext>
            </a:extLst>
          </p:cNvPr>
          <p:cNvSpPr>
            <a:spLocks noGrp="1"/>
          </p:cNvSpPr>
          <p:nvPr>
            <p:ph type="body" sz="quarter" idx="16" hasCustomPrompt="1"/>
          </p:nvPr>
        </p:nvSpPr>
        <p:spPr>
          <a:xfrm>
            <a:off x="6181725" y="4604279"/>
            <a:ext cx="1849438" cy="228600"/>
          </a:xfrm>
        </p:spPr>
        <p:txBody>
          <a:bodyPr>
            <a:normAutofit/>
          </a:bodyPr>
          <a:lstStyle>
            <a:lvl1pPr marL="0" marR="0" indent="0" algn="ctr" defTabSz="914330" rtl="0" eaLnBrk="1" fontAlgn="auto" latinLnBrk="0" hangingPunct="1">
              <a:lnSpc>
                <a:spcPct val="70000"/>
              </a:lnSpc>
              <a:spcBef>
                <a:spcPts val="0"/>
              </a:spcBef>
              <a:spcAft>
                <a:spcPts val="0"/>
              </a:spcAft>
              <a:buClrTx/>
              <a:buSzTx/>
              <a:buFontTx/>
              <a:buNone/>
              <a:tabLst/>
              <a:defRPr sz="1200">
                <a:solidFill>
                  <a:schemeClr val="tx1"/>
                </a:solidFill>
              </a:defRPr>
            </a:lvl1p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D8C"/>
                </a:solidFill>
                <a:effectLst/>
                <a:uLnTx/>
                <a:uFillTx/>
                <a:latin typeface="TT Norms Regular" panose="02000503030000020003" pitchFamily="2" charset="77"/>
                <a:ea typeface="+mn-ea"/>
                <a:cs typeface="Poppins Bold" panose="02000000000000000000" pitchFamily="2" charset="0"/>
              </a:rPr>
              <a:t>LOREM IPSUM</a:t>
            </a:r>
            <a:endParaRPr kumimoji="0" lang="en-US" sz="1200" b="0" i="0" u="none" strike="noStrike" kern="1200" cap="none" spc="0" normalizeH="0" baseline="0" noProof="0" dirty="0">
              <a:ln>
                <a:noFill/>
              </a:ln>
              <a:solidFill>
                <a:srgbClr val="71BDBF"/>
              </a:solidFill>
              <a:effectLst/>
              <a:uLnTx/>
              <a:uFillTx/>
              <a:latin typeface="TT Norms Regular" panose="02000503030000020003" pitchFamily="2" charset="77"/>
              <a:ea typeface="+mn-ea"/>
              <a:cs typeface="Poppins Bold" panose="02000000000000000000" pitchFamily="2" charset="0"/>
            </a:endParaRPr>
          </a:p>
        </p:txBody>
      </p:sp>
      <p:sp>
        <p:nvSpPr>
          <p:cNvPr id="37" name="Espace réservé du texte 36">
            <a:extLst>
              <a:ext uri="{FF2B5EF4-FFF2-40B4-BE49-F238E27FC236}">
                <a16:creationId xmlns:a16="http://schemas.microsoft.com/office/drawing/2014/main" id="{D0C393D6-33AB-F94E-9D25-152711816A6C}"/>
              </a:ext>
            </a:extLst>
          </p:cNvPr>
          <p:cNvSpPr>
            <a:spLocks noGrp="1"/>
          </p:cNvSpPr>
          <p:nvPr>
            <p:ph type="body" sz="quarter" idx="18" hasCustomPrompt="1"/>
          </p:nvPr>
        </p:nvSpPr>
        <p:spPr>
          <a:xfrm>
            <a:off x="6693694" y="2213078"/>
            <a:ext cx="825500" cy="685209"/>
          </a:xfrm>
          <a:noFill/>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tx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01</a:t>
            </a:r>
            <a:endParaRPr lang="fr-FR" dirty="0"/>
          </a:p>
        </p:txBody>
      </p:sp>
      <p:sp>
        <p:nvSpPr>
          <p:cNvPr id="38" name="Espace réservé du texte 36">
            <a:extLst>
              <a:ext uri="{FF2B5EF4-FFF2-40B4-BE49-F238E27FC236}">
                <a16:creationId xmlns:a16="http://schemas.microsoft.com/office/drawing/2014/main" id="{5C9C9F0F-7326-7841-9183-0D9C88118EC6}"/>
              </a:ext>
            </a:extLst>
          </p:cNvPr>
          <p:cNvSpPr>
            <a:spLocks noGrp="1"/>
          </p:cNvSpPr>
          <p:nvPr>
            <p:ph type="body" sz="quarter" idx="19" hasCustomPrompt="1"/>
          </p:nvPr>
        </p:nvSpPr>
        <p:spPr>
          <a:xfrm>
            <a:off x="6693694" y="3907199"/>
            <a:ext cx="825500" cy="685209"/>
          </a:xfrm>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tx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02</a:t>
            </a:r>
            <a:endParaRPr lang="fr-FR" dirty="0"/>
          </a:p>
        </p:txBody>
      </p:sp>
    </p:spTree>
    <p:extLst>
      <p:ext uri="{BB962C8B-B14F-4D97-AF65-F5344CB8AC3E}">
        <p14:creationId xmlns:p14="http://schemas.microsoft.com/office/powerpoint/2010/main" val="2688735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ous Titre Principal + 2 zones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0" y="261819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4" name="Image 3">
            <a:extLst>
              <a:ext uri="{FF2B5EF4-FFF2-40B4-BE49-F238E27FC236}">
                <a16:creationId xmlns:a16="http://schemas.microsoft.com/office/drawing/2014/main" id="{7C93CDB6-DD47-2E42-8494-830F78B92799}"/>
              </a:ext>
            </a:extLst>
          </p:cNvPr>
          <p:cNvPicPr>
            <a:picLocks noChangeAspect="1"/>
          </p:cNvPicPr>
          <p:nvPr userDrawn="1"/>
        </p:nvPicPr>
        <p:blipFill>
          <a:blip r:embed="rId2"/>
          <a:stretch>
            <a:fillRect/>
          </a:stretch>
        </p:blipFill>
        <p:spPr>
          <a:xfrm>
            <a:off x="309136" y="366974"/>
            <a:ext cx="355600" cy="165100"/>
          </a:xfrm>
          <a:prstGeom prst="rect">
            <a:avLst/>
          </a:prstGeom>
        </p:spPr>
      </p:pic>
      <p:cxnSp>
        <p:nvCxnSpPr>
          <p:cNvPr id="10" name="Straight Connector 20">
            <a:extLst>
              <a:ext uri="{FF2B5EF4-FFF2-40B4-BE49-F238E27FC236}">
                <a16:creationId xmlns:a16="http://schemas.microsoft.com/office/drawing/2014/main" id="{90C11603-8B85-BB48-AC95-B1BDAA3C4516}"/>
              </a:ext>
            </a:extLst>
          </p:cNvPr>
          <p:cNvCxnSpPr/>
          <p:nvPr userDrawn="1"/>
        </p:nvCxnSpPr>
        <p:spPr>
          <a:xfrm>
            <a:off x="8119534" y="2154767"/>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2">
            <a:extLst>
              <a:ext uri="{FF2B5EF4-FFF2-40B4-BE49-F238E27FC236}">
                <a16:creationId xmlns:a16="http://schemas.microsoft.com/office/drawing/2014/main" id="{1A96AC34-8FBA-FC42-845A-180ED8171969}"/>
              </a:ext>
            </a:extLst>
          </p:cNvPr>
          <p:cNvCxnSpPr/>
          <p:nvPr userDrawn="1"/>
        </p:nvCxnSpPr>
        <p:spPr>
          <a:xfrm>
            <a:off x="8119534" y="3769976"/>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5" name="Espace réservé du texte 24">
            <a:extLst>
              <a:ext uri="{FF2B5EF4-FFF2-40B4-BE49-F238E27FC236}">
                <a16:creationId xmlns:a16="http://schemas.microsoft.com/office/drawing/2014/main" id="{0E12C2D8-AFE1-8F49-96C6-3DF8FA8EE346}"/>
              </a:ext>
            </a:extLst>
          </p:cNvPr>
          <p:cNvSpPr>
            <a:spLocks noGrp="1"/>
          </p:cNvSpPr>
          <p:nvPr>
            <p:ph type="body" sz="quarter" idx="11" hasCustomPrompt="1"/>
          </p:nvPr>
        </p:nvSpPr>
        <p:spPr>
          <a:xfrm>
            <a:off x="1866900" y="3982288"/>
            <a:ext cx="3376613" cy="2142649"/>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27" name="Espace réservé du texte 24">
            <a:extLst>
              <a:ext uri="{FF2B5EF4-FFF2-40B4-BE49-F238E27FC236}">
                <a16:creationId xmlns:a16="http://schemas.microsoft.com/office/drawing/2014/main" id="{BBBBC3A9-E403-D347-B6F2-ABFCD113A05C}"/>
              </a:ext>
            </a:extLst>
          </p:cNvPr>
          <p:cNvSpPr>
            <a:spLocks noGrp="1"/>
          </p:cNvSpPr>
          <p:nvPr>
            <p:ph type="body" sz="quarter" idx="12" hasCustomPrompt="1"/>
          </p:nvPr>
        </p:nvSpPr>
        <p:spPr>
          <a:xfrm>
            <a:off x="8379422" y="2294906"/>
            <a:ext cx="3048884" cy="1134094"/>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8" name="Espace réservé du texte 24">
            <a:extLst>
              <a:ext uri="{FF2B5EF4-FFF2-40B4-BE49-F238E27FC236}">
                <a16:creationId xmlns:a16="http://schemas.microsoft.com/office/drawing/2014/main" id="{B1298EA8-86A0-B146-B011-919882E2C686}"/>
              </a:ext>
            </a:extLst>
          </p:cNvPr>
          <p:cNvSpPr>
            <a:spLocks noGrp="1"/>
          </p:cNvSpPr>
          <p:nvPr>
            <p:ph type="body" sz="quarter" idx="13" hasCustomPrompt="1"/>
          </p:nvPr>
        </p:nvSpPr>
        <p:spPr>
          <a:xfrm>
            <a:off x="8379422" y="3910115"/>
            <a:ext cx="3048884" cy="1134094"/>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14" name="Picture Placeholder 4">
            <a:extLst>
              <a:ext uri="{FF2B5EF4-FFF2-40B4-BE49-F238E27FC236}">
                <a16:creationId xmlns:a16="http://schemas.microsoft.com/office/drawing/2014/main" id="{64BB44CC-8740-DA42-9C80-5AD9C32E27F4}"/>
              </a:ext>
            </a:extLst>
          </p:cNvPr>
          <p:cNvSpPr>
            <a:spLocks noGrp="1"/>
          </p:cNvSpPr>
          <p:nvPr>
            <p:ph type="pic" sz="quarter" idx="18" hasCustomPrompt="1"/>
          </p:nvPr>
        </p:nvSpPr>
        <p:spPr>
          <a:xfrm>
            <a:off x="6096000" y="2302033"/>
            <a:ext cx="1763647" cy="113409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5" name="Picture Placeholder 4">
            <a:extLst>
              <a:ext uri="{FF2B5EF4-FFF2-40B4-BE49-F238E27FC236}">
                <a16:creationId xmlns:a16="http://schemas.microsoft.com/office/drawing/2014/main" id="{4A95CF2C-954C-F64A-810D-928EFA7A2392}"/>
              </a:ext>
            </a:extLst>
          </p:cNvPr>
          <p:cNvSpPr>
            <a:spLocks noGrp="1"/>
          </p:cNvSpPr>
          <p:nvPr>
            <p:ph type="pic" sz="quarter" idx="19" hasCustomPrompt="1"/>
          </p:nvPr>
        </p:nvSpPr>
        <p:spPr>
          <a:xfrm>
            <a:off x="6096000" y="3910115"/>
            <a:ext cx="1763647" cy="113409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1020284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ous Titre Principal + 2 zones Textes - Fond Violet">
    <p:bg>
      <p:bgRef idx="1001">
        <a:schemeClr val="bg2"/>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0" y="261819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4" name="Image 3">
            <a:extLst>
              <a:ext uri="{FF2B5EF4-FFF2-40B4-BE49-F238E27FC236}">
                <a16:creationId xmlns:a16="http://schemas.microsoft.com/office/drawing/2014/main" id="{7C93CDB6-DD47-2E42-8494-830F78B92799}"/>
              </a:ext>
            </a:extLst>
          </p:cNvPr>
          <p:cNvPicPr>
            <a:picLocks noChangeAspect="1"/>
          </p:cNvPicPr>
          <p:nvPr userDrawn="1"/>
        </p:nvPicPr>
        <p:blipFill>
          <a:blip r:embed="rId2"/>
          <a:stretch>
            <a:fillRect/>
          </a:stretch>
        </p:blipFill>
        <p:spPr>
          <a:xfrm>
            <a:off x="309136" y="366974"/>
            <a:ext cx="355600" cy="165100"/>
          </a:xfrm>
          <a:prstGeom prst="rect">
            <a:avLst/>
          </a:prstGeom>
        </p:spPr>
      </p:pic>
      <p:cxnSp>
        <p:nvCxnSpPr>
          <p:cNvPr id="10" name="Straight Connector 20">
            <a:extLst>
              <a:ext uri="{FF2B5EF4-FFF2-40B4-BE49-F238E27FC236}">
                <a16:creationId xmlns:a16="http://schemas.microsoft.com/office/drawing/2014/main" id="{90C11603-8B85-BB48-AC95-B1BDAA3C4516}"/>
              </a:ext>
            </a:extLst>
          </p:cNvPr>
          <p:cNvCxnSpPr/>
          <p:nvPr userDrawn="1"/>
        </p:nvCxnSpPr>
        <p:spPr>
          <a:xfrm>
            <a:off x="8119534" y="2154767"/>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2">
            <a:extLst>
              <a:ext uri="{FF2B5EF4-FFF2-40B4-BE49-F238E27FC236}">
                <a16:creationId xmlns:a16="http://schemas.microsoft.com/office/drawing/2014/main" id="{1A96AC34-8FBA-FC42-845A-180ED8171969}"/>
              </a:ext>
            </a:extLst>
          </p:cNvPr>
          <p:cNvCxnSpPr/>
          <p:nvPr userDrawn="1"/>
        </p:nvCxnSpPr>
        <p:spPr>
          <a:xfrm>
            <a:off x="8119534" y="3769976"/>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5" name="Espace réservé du texte 24">
            <a:extLst>
              <a:ext uri="{FF2B5EF4-FFF2-40B4-BE49-F238E27FC236}">
                <a16:creationId xmlns:a16="http://schemas.microsoft.com/office/drawing/2014/main" id="{0E12C2D8-AFE1-8F49-96C6-3DF8FA8EE346}"/>
              </a:ext>
            </a:extLst>
          </p:cNvPr>
          <p:cNvSpPr>
            <a:spLocks noGrp="1"/>
          </p:cNvSpPr>
          <p:nvPr>
            <p:ph type="body" sz="quarter" idx="11" hasCustomPrompt="1"/>
          </p:nvPr>
        </p:nvSpPr>
        <p:spPr>
          <a:xfrm>
            <a:off x="1866900" y="3982288"/>
            <a:ext cx="3376613" cy="2142649"/>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27" name="Espace réservé du texte 24">
            <a:extLst>
              <a:ext uri="{FF2B5EF4-FFF2-40B4-BE49-F238E27FC236}">
                <a16:creationId xmlns:a16="http://schemas.microsoft.com/office/drawing/2014/main" id="{BBBBC3A9-E403-D347-B6F2-ABFCD113A05C}"/>
              </a:ext>
            </a:extLst>
          </p:cNvPr>
          <p:cNvSpPr>
            <a:spLocks noGrp="1"/>
          </p:cNvSpPr>
          <p:nvPr>
            <p:ph type="body" sz="quarter" idx="12" hasCustomPrompt="1"/>
          </p:nvPr>
        </p:nvSpPr>
        <p:spPr>
          <a:xfrm>
            <a:off x="8379422" y="2294906"/>
            <a:ext cx="3048884" cy="1134094"/>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8" name="Espace réservé du texte 24">
            <a:extLst>
              <a:ext uri="{FF2B5EF4-FFF2-40B4-BE49-F238E27FC236}">
                <a16:creationId xmlns:a16="http://schemas.microsoft.com/office/drawing/2014/main" id="{B1298EA8-86A0-B146-B011-919882E2C686}"/>
              </a:ext>
            </a:extLst>
          </p:cNvPr>
          <p:cNvSpPr>
            <a:spLocks noGrp="1"/>
          </p:cNvSpPr>
          <p:nvPr>
            <p:ph type="body" sz="quarter" idx="13" hasCustomPrompt="1"/>
          </p:nvPr>
        </p:nvSpPr>
        <p:spPr>
          <a:xfrm>
            <a:off x="8379422" y="3910115"/>
            <a:ext cx="3048884" cy="1134094"/>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31" name="Espace réservé du texte 30">
            <a:extLst>
              <a:ext uri="{FF2B5EF4-FFF2-40B4-BE49-F238E27FC236}">
                <a16:creationId xmlns:a16="http://schemas.microsoft.com/office/drawing/2014/main" id="{8957103E-6F6C-3142-8015-552C00D67F11}"/>
              </a:ext>
            </a:extLst>
          </p:cNvPr>
          <p:cNvSpPr>
            <a:spLocks noGrp="1"/>
          </p:cNvSpPr>
          <p:nvPr>
            <p:ph type="body" sz="quarter" idx="15" hasCustomPrompt="1"/>
          </p:nvPr>
        </p:nvSpPr>
        <p:spPr>
          <a:xfrm>
            <a:off x="6181725" y="2904067"/>
            <a:ext cx="1849438" cy="228600"/>
          </a:xfrm>
        </p:spPr>
        <p:txBody>
          <a:bodyPr>
            <a:normAutofit/>
          </a:bodyPr>
          <a:lstStyle>
            <a:lvl1pPr marL="0" marR="0" indent="0" algn="ctr" defTabSz="914330" rtl="0" eaLnBrk="1" fontAlgn="auto" latinLnBrk="0" hangingPunct="1">
              <a:lnSpc>
                <a:spcPct val="70000"/>
              </a:lnSpc>
              <a:spcBef>
                <a:spcPts val="0"/>
              </a:spcBef>
              <a:spcAft>
                <a:spcPts val="0"/>
              </a:spcAft>
              <a:buClrTx/>
              <a:buSzTx/>
              <a:buFontTx/>
              <a:buNone/>
              <a:tabLst/>
              <a:defRPr sz="1200">
                <a:solidFill>
                  <a:schemeClr val="tx1"/>
                </a:solidFill>
              </a:defRPr>
            </a:lvl1p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D8C"/>
                </a:solidFill>
                <a:effectLst/>
                <a:uLnTx/>
                <a:uFillTx/>
                <a:latin typeface="TT Norms Regular" panose="02000503030000020003" pitchFamily="2" charset="77"/>
                <a:ea typeface="+mn-ea"/>
                <a:cs typeface="Poppins Bold" panose="02000000000000000000" pitchFamily="2" charset="0"/>
              </a:rPr>
              <a:t>LOREM IPSUM</a:t>
            </a:r>
            <a:endParaRPr kumimoji="0" lang="en-US" sz="1200" b="0" i="0" u="none" strike="noStrike" kern="1200" cap="none" spc="0" normalizeH="0" baseline="0" noProof="0" dirty="0">
              <a:ln>
                <a:noFill/>
              </a:ln>
              <a:solidFill>
                <a:srgbClr val="71BDBF"/>
              </a:solidFill>
              <a:effectLst/>
              <a:uLnTx/>
              <a:uFillTx/>
              <a:latin typeface="TT Norms Regular" panose="02000503030000020003" pitchFamily="2" charset="77"/>
              <a:ea typeface="+mn-ea"/>
              <a:cs typeface="Poppins Bold" panose="02000000000000000000" pitchFamily="2" charset="0"/>
            </a:endParaRPr>
          </a:p>
        </p:txBody>
      </p:sp>
      <p:sp>
        <p:nvSpPr>
          <p:cNvPr id="32" name="Espace réservé du texte 30">
            <a:extLst>
              <a:ext uri="{FF2B5EF4-FFF2-40B4-BE49-F238E27FC236}">
                <a16:creationId xmlns:a16="http://schemas.microsoft.com/office/drawing/2014/main" id="{A9CE214D-86DF-194A-9B0C-A0389B938DBE}"/>
              </a:ext>
            </a:extLst>
          </p:cNvPr>
          <p:cNvSpPr>
            <a:spLocks noGrp="1"/>
          </p:cNvSpPr>
          <p:nvPr>
            <p:ph type="body" sz="quarter" idx="16" hasCustomPrompt="1"/>
          </p:nvPr>
        </p:nvSpPr>
        <p:spPr>
          <a:xfrm>
            <a:off x="6181725" y="4604279"/>
            <a:ext cx="1849438" cy="228600"/>
          </a:xfrm>
        </p:spPr>
        <p:txBody>
          <a:bodyPr>
            <a:normAutofit/>
          </a:bodyPr>
          <a:lstStyle>
            <a:lvl1pPr marL="0" marR="0" indent="0" algn="ctr" defTabSz="914330" rtl="0" eaLnBrk="1" fontAlgn="auto" latinLnBrk="0" hangingPunct="1">
              <a:lnSpc>
                <a:spcPct val="70000"/>
              </a:lnSpc>
              <a:spcBef>
                <a:spcPts val="0"/>
              </a:spcBef>
              <a:spcAft>
                <a:spcPts val="0"/>
              </a:spcAft>
              <a:buClrTx/>
              <a:buSzTx/>
              <a:buFontTx/>
              <a:buNone/>
              <a:tabLst/>
              <a:defRPr sz="1200">
                <a:solidFill>
                  <a:schemeClr val="tx1"/>
                </a:solidFill>
              </a:defRPr>
            </a:lvl1pPr>
          </a:lstStyle>
          <a:p>
            <a:pPr marL="0" marR="0" lvl="0" indent="0" algn="ctr" defTabSz="91433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D8C"/>
                </a:solidFill>
                <a:effectLst/>
                <a:uLnTx/>
                <a:uFillTx/>
                <a:latin typeface="TT Norms Regular" panose="02000503030000020003" pitchFamily="2" charset="77"/>
                <a:ea typeface="+mn-ea"/>
                <a:cs typeface="Poppins Bold" panose="02000000000000000000" pitchFamily="2" charset="0"/>
              </a:rPr>
              <a:t>LOREM IPSUM</a:t>
            </a:r>
            <a:endParaRPr kumimoji="0" lang="en-US" sz="1200" b="0" i="0" u="none" strike="noStrike" kern="1200" cap="none" spc="0" normalizeH="0" baseline="0" noProof="0" dirty="0">
              <a:ln>
                <a:noFill/>
              </a:ln>
              <a:solidFill>
                <a:srgbClr val="71BDBF"/>
              </a:solidFill>
              <a:effectLst/>
              <a:uLnTx/>
              <a:uFillTx/>
              <a:latin typeface="TT Norms Regular" panose="02000503030000020003" pitchFamily="2" charset="77"/>
              <a:ea typeface="+mn-ea"/>
              <a:cs typeface="Poppins Bold" panose="02000000000000000000" pitchFamily="2" charset="0"/>
            </a:endParaRPr>
          </a:p>
        </p:txBody>
      </p:sp>
      <p:sp>
        <p:nvSpPr>
          <p:cNvPr id="37" name="Espace réservé du texte 36">
            <a:extLst>
              <a:ext uri="{FF2B5EF4-FFF2-40B4-BE49-F238E27FC236}">
                <a16:creationId xmlns:a16="http://schemas.microsoft.com/office/drawing/2014/main" id="{D0C393D6-33AB-F94E-9D25-152711816A6C}"/>
              </a:ext>
            </a:extLst>
          </p:cNvPr>
          <p:cNvSpPr>
            <a:spLocks noGrp="1"/>
          </p:cNvSpPr>
          <p:nvPr>
            <p:ph type="body" sz="quarter" idx="18" hasCustomPrompt="1"/>
          </p:nvPr>
        </p:nvSpPr>
        <p:spPr>
          <a:xfrm>
            <a:off x="6693694" y="2213078"/>
            <a:ext cx="825500" cy="685209"/>
          </a:xfrm>
          <a:noFill/>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accent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01</a:t>
            </a:r>
            <a:endParaRPr lang="fr-FR" dirty="0"/>
          </a:p>
        </p:txBody>
      </p:sp>
      <p:sp>
        <p:nvSpPr>
          <p:cNvPr id="38" name="Espace réservé du texte 36">
            <a:extLst>
              <a:ext uri="{FF2B5EF4-FFF2-40B4-BE49-F238E27FC236}">
                <a16:creationId xmlns:a16="http://schemas.microsoft.com/office/drawing/2014/main" id="{5C9C9F0F-7326-7841-9183-0D9C88118EC6}"/>
              </a:ext>
            </a:extLst>
          </p:cNvPr>
          <p:cNvSpPr>
            <a:spLocks noGrp="1"/>
          </p:cNvSpPr>
          <p:nvPr>
            <p:ph type="body" sz="quarter" idx="19" hasCustomPrompt="1"/>
          </p:nvPr>
        </p:nvSpPr>
        <p:spPr>
          <a:xfrm>
            <a:off x="6693694" y="3907199"/>
            <a:ext cx="825500" cy="685209"/>
          </a:xfrm>
        </p:spPr>
        <p:txBody>
          <a:bodyPr>
            <a:normAutofit/>
          </a:bodyPr>
          <a:lstStyle>
            <a:lvl1pPr marL="0" marR="0" indent="0" algn="ctr" defTabSz="914318" rtl="0" eaLnBrk="1" fontAlgn="auto" latinLnBrk="0" hangingPunct="1">
              <a:lnSpc>
                <a:spcPct val="100000"/>
              </a:lnSpc>
              <a:spcBef>
                <a:spcPts val="1000"/>
              </a:spcBef>
              <a:spcAft>
                <a:spcPts val="0"/>
              </a:spcAft>
              <a:buClrTx/>
              <a:buSzTx/>
              <a:buFont typeface="Arial" panose="020B0604020202020204" pitchFamily="34" charset="0"/>
              <a:buNone/>
              <a:tabLst/>
              <a:defRPr sz="3600">
                <a:solidFill>
                  <a:schemeClr val="accent1"/>
                </a:solidFill>
              </a:defRPr>
            </a:lvl1pPr>
          </a:lstStyle>
          <a:p>
            <a:r>
              <a:rPr kumimoji="0" lang="en-US" sz="3600" b="0" i="0" u="none" strike="noStrike" kern="1200" cap="none" spc="0" normalizeH="0" baseline="0" noProof="0" dirty="0">
                <a:ln>
                  <a:noFill/>
                </a:ln>
                <a:solidFill>
                  <a:srgbClr val="3F3D8C"/>
                </a:solidFill>
                <a:effectLst/>
                <a:uLnTx/>
                <a:uFillTx/>
                <a:latin typeface="TT Norms Regular" panose="02000503030000020003" pitchFamily="2" charset="77"/>
                <a:ea typeface="Montserrat" charset="0"/>
                <a:cs typeface="Montserrat" charset="0"/>
              </a:rPr>
              <a:t>02</a:t>
            </a:r>
            <a:endParaRPr lang="fr-FR" dirty="0"/>
          </a:p>
        </p:txBody>
      </p:sp>
      <p:pic>
        <p:nvPicPr>
          <p:cNvPr id="6" name="Image 5">
            <a:extLst>
              <a:ext uri="{FF2B5EF4-FFF2-40B4-BE49-F238E27FC236}">
                <a16:creationId xmlns:a16="http://schemas.microsoft.com/office/drawing/2014/main" id="{5A13E42E-3D26-334D-80B6-5EF56F67B530}"/>
              </a:ext>
            </a:extLst>
          </p:cNvPr>
          <p:cNvPicPr>
            <a:picLocks noChangeAspect="1"/>
          </p:cNvPicPr>
          <p:nvPr userDrawn="1"/>
        </p:nvPicPr>
        <p:blipFill>
          <a:blip r:embed="rId3"/>
          <a:stretch>
            <a:fillRect/>
          </a:stretch>
        </p:blipFill>
        <p:spPr>
          <a:xfrm>
            <a:off x="309136" y="366974"/>
            <a:ext cx="355600" cy="165100"/>
          </a:xfrm>
          <a:prstGeom prst="rect">
            <a:avLst/>
          </a:prstGeom>
        </p:spPr>
      </p:pic>
    </p:spTree>
    <p:extLst>
      <p:ext uri="{BB962C8B-B14F-4D97-AF65-F5344CB8AC3E}">
        <p14:creationId xmlns:p14="http://schemas.microsoft.com/office/powerpoint/2010/main" val="287582938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us Titre Principal + 2 zones Images - Fond Violet">
    <p:bg>
      <p:bgRef idx="1001">
        <a:schemeClr val="bg2"/>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0" y="261819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4" name="Image 3">
            <a:extLst>
              <a:ext uri="{FF2B5EF4-FFF2-40B4-BE49-F238E27FC236}">
                <a16:creationId xmlns:a16="http://schemas.microsoft.com/office/drawing/2014/main" id="{7C93CDB6-DD47-2E42-8494-830F78B92799}"/>
              </a:ext>
            </a:extLst>
          </p:cNvPr>
          <p:cNvPicPr>
            <a:picLocks noChangeAspect="1"/>
          </p:cNvPicPr>
          <p:nvPr userDrawn="1"/>
        </p:nvPicPr>
        <p:blipFill>
          <a:blip r:embed="rId2"/>
          <a:stretch>
            <a:fillRect/>
          </a:stretch>
        </p:blipFill>
        <p:spPr>
          <a:xfrm>
            <a:off x="309136" y="366974"/>
            <a:ext cx="355600" cy="165100"/>
          </a:xfrm>
          <a:prstGeom prst="rect">
            <a:avLst/>
          </a:prstGeom>
        </p:spPr>
      </p:pic>
      <p:cxnSp>
        <p:nvCxnSpPr>
          <p:cNvPr id="10" name="Straight Connector 20">
            <a:extLst>
              <a:ext uri="{FF2B5EF4-FFF2-40B4-BE49-F238E27FC236}">
                <a16:creationId xmlns:a16="http://schemas.microsoft.com/office/drawing/2014/main" id="{90C11603-8B85-BB48-AC95-B1BDAA3C4516}"/>
              </a:ext>
            </a:extLst>
          </p:cNvPr>
          <p:cNvCxnSpPr/>
          <p:nvPr userDrawn="1"/>
        </p:nvCxnSpPr>
        <p:spPr>
          <a:xfrm>
            <a:off x="8119534" y="2154767"/>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2">
            <a:extLst>
              <a:ext uri="{FF2B5EF4-FFF2-40B4-BE49-F238E27FC236}">
                <a16:creationId xmlns:a16="http://schemas.microsoft.com/office/drawing/2014/main" id="{1A96AC34-8FBA-FC42-845A-180ED8171969}"/>
              </a:ext>
            </a:extLst>
          </p:cNvPr>
          <p:cNvCxnSpPr/>
          <p:nvPr userDrawn="1"/>
        </p:nvCxnSpPr>
        <p:spPr>
          <a:xfrm>
            <a:off x="8119534" y="3769976"/>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5" name="Espace réservé du texte 24">
            <a:extLst>
              <a:ext uri="{FF2B5EF4-FFF2-40B4-BE49-F238E27FC236}">
                <a16:creationId xmlns:a16="http://schemas.microsoft.com/office/drawing/2014/main" id="{0E12C2D8-AFE1-8F49-96C6-3DF8FA8EE346}"/>
              </a:ext>
            </a:extLst>
          </p:cNvPr>
          <p:cNvSpPr>
            <a:spLocks noGrp="1"/>
          </p:cNvSpPr>
          <p:nvPr>
            <p:ph type="body" sz="quarter" idx="11" hasCustomPrompt="1"/>
          </p:nvPr>
        </p:nvSpPr>
        <p:spPr>
          <a:xfrm>
            <a:off x="1866900" y="3982288"/>
            <a:ext cx="3376613" cy="2142649"/>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27" name="Espace réservé du texte 24">
            <a:extLst>
              <a:ext uri="{FF2B5EF4-FFF2-40B4-BE49-F238E27FC236}">
                <a16:creationId xmlns:a16="http://schemas.microsoft.com/office/drawing/2014/main" id="{BBBBC3A9-E403-D347-B6F2-ABFCD113A05C}"/>
              </a:ext>
            </a:extLst>
          </p:cNvPr>
          <p:cNvSpPr>
            <a:spLocks noGrp="1"/>
          </p:cNvSpPr>
          <p:nvPr>
            <p:ph type="body" sz="quarter" idx="12" hasCustomPrompt="1"/>
          </p:nvPr>
        </p:nvSpPr>
        <p:spPr>
          <a:xfrm>
            <a:off x="8379422" y="2294906"/>
            <a:ext cx="3048884" cy="1134094"/>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28" name="Espace réservé du texte 24">
            <a:extLst>
              <a:ext uri="{FF2B5EF4-FFF2-40B4-BE49-F238E27FC236}">
                <a16:creationId xmlns:a16="http://schemas.microsoft.com/office/drawing/2014/main" id="{B1298EA8-86A0-B146-B011-919882E2C686}"/>
              </a:ext>
            </a:extLst>
          </p:cNvPr>
          <p:cNvSpPr>
            <a:spLocks noGrp="1"/>
          </p:cNvSpPr>
          <p:nvPr>
            <p:ph type="body" sz="quarter" idx="13" hasCustomPrompt="1"/>
          </p:nvPr>
        </p:nvSpPr>
        <p:spPr>
          <a:xfrm>
            <a:off x="8379422" y="3910115"/>
            <a:ext cx="3048884" cy="1134094"/>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There are many variations of passages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Lorem Ipsum available</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But the majority have suffered </a:t>
            </a:r>
          </a:p>
          <a:p>
            <a:pPr marL="171450" indent="-171450">
              <a:lnSpc>
                <a:spcPct val="150000"/>
              </a:lnSpc>
              <a:buFont typeface="Arial" charset="0"/>
              <a:buChar char="•"/>
            </a:pPr>
            <a:r>
              <a:rPr lang="en-US" sz="1000" dirty="0">
                <a:solidFill>
                  <a:schemeClr val="tx1">
                    <a:alpha val="80000"/>
                  </a:schemeClr>
                </a:solidFill>
                <a:latin typeface="TT Norms Regular" panose="02000503030000020003" pitchFamily="2" charset="77"/>
                <a:cs typeface="Poppins regular" panose="00000500000000000000" pitchFamily="2" charset="0"/>
              </a:rPr>
              <a:t>Alteration in some form</a:t>
            </a:r>
          </a:p>
        </p:txBody>
      </p:sp>
      <p:sp>
        <p:nvSpPr>
          <p:cNvPr id="14" name="Picture Placeholder 4">
            <a:extLst>
              <a:ext uri="{FF2B5EF4-FFF2-40B4-BE49-F238E27FC236}">
                <a16:creationId xmlns:a16="http://schemas.microsoft.com/office/drawing/2014/main" id="{64BB44CC-8740-DA42-9C80-5AD9C32E27F4}"/>
              </a:ext>
            </a:extLst>
          </p:cNvPr>
          <p:cNvSpPr>
            <a:spLocks noGrp="1"/>
          </p:cNvSpPr>
          <p:nvPr>
            <p:ph type="pic" sz="quarter" idx="18" hasCustomPrompt="1"/>
          </p:nvPr>
        </p:nvSpPr>
        <p:spPr>
          <a:xfrm>
            <a:off x="6096000" y="2302033"/>
            <a:ext cx="1763647" cy="113409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5" name="Picture Placeholder 4">
            <a:extLst>
              <a:ext uri="{FF2B5EF4-FFF2-40B4-BE49-F238E27FC236}">
                <a16:creationId xmlns:a16="http://schemas.microsoft.com/office/drawing/2014/main" id="{4A95CF2C-954C-F64A-810D-928EFA7A2392}"/>
              </a:ext>
            </a:extLst>
          </p:cNvPr>
          <p:cNvSpPr>
            <a:spLocks noGrp="1"/>
          </p:cNvSpPr>
          <p:nvPr>
            <p:ph type="pic" sz="quarter" idx="19" hasCustomPrompt="1"/>
          </p:nvPr>
        </p:nvSpPr>
        <p:spPr>
          <a:xfrm>
            <a:off x="6096000" y="3910115"/>
            <a:ext cx="1763647" cy="113409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pic>
        <p:nvPicPr>
          <p:cNvPr id="12" name="Image 11">
            <a:extLst>
              <a:ext uri="{FF2B5EF4-FFF2-40B4-BE49-F238E27FC236}">
                <a16:creationId xmlns:a16="http://schemas.microsoft.com/office/drawing/2014/main" id="{41C0BEAA-F1BE-FF42-BFA2-399530BB5AAA}"/>
              </a:ext>
            </a:extLst>
          </p:cNvPr>
          <p:cNvPicPr>
            <a:picLocks noChangeAspect="1"/>
          </p:cNvPicPr>
          <p:nvPr userDrawn="1"/>
        </p:nvPicPr>
        <p:blipFill>
          <a:blip r:embed="rId3"/>
          <a:stretch>
            <a:fillRect/>
          </a:stretch>
        </p:blipFill>
        <p:spPr>
          <a:xfrm>
            <a:off x="309136" y="366974"/>
            <a:ext cx="355600" cy="165100"/>
          </a:xfrm>
          <a:prstGeom prst="rect">
            <a:avLst/>
          </a:prstGeom>
        </p:spPr>
      </p:pic>
    </p:spTree>
    <p:extLst>
      <p:ext uri="{BB962C8B-B14F-4D97-AF65-F5344CB8AC3E}">
        <p14:creationId xmlns:p14="http://schemas.microsoft.com/office/powerpoint/2010/main" val="1033176903"/>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nd Blanc + Sigle">
    <p:bg>
      <p:bgPr>
        <a:solidFill>
          <a:schemeClr val="bg1"/>
        </a:solidFill>
        <a:effectLst/>
      </p:bgPr>
    </p:bg>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B393A0E8-0AFF-374D-ADA3-8FCBDB9C620B}"/>
              </a:ext>
            </a:extLst>
          </p:cNvPr>
          <p:cNvPicPr>
            <a:picLocks noChangeAspect="1"/>
          </p:cNvPicPr>
          <p:nvPr userDrawn="1"/>
        </p:nvPicPr>
        <p:blipFill>
          <a:blip r:embed="rId2"/>
          <a:stretch>
            <a:fillRect/>
          </a:stretch>
        </p:blipFill>
        <p:spPr>
          <a:xfrm>
            <a:off x="309136" y="366974"/>
            <a:ext cx="355600" cy="165100"/>
          </a:xfrm>
          <a:prstGeom prst="rect">
            <a:avLst/>
          </a:prstGeom>
        </p:spPr>
      </p:pic>
      <p:sp>
        <p:nvSpPr>
          <p:cNvPr id="3" name="Slide Number Placeholder 2">
            <a:extLst>
              <a:ext uri="{FF2B5EF4-FFF2-40B4-BE49-F238E27FC236}">
                <a16:creationId xmlns:a16="http://schemas.microsoft.com/office/drawing/2014/main" id="{115F3BE2-827E-48AF-9098-28775A5E8E81}"/>
              </a:ext>
            </a:extLst>
          </p:cNvPr>
          <p:cNvSpPr>
            <a:spLocks noGrp="1"/>
          </p:cNvSpPr>
          <p:nvPr>
            <p:ph type="sldNum" sz="quarter" idx="10"/>
          </p:nvPr>
        </p:nvSpPr>
        <p:spPr>
          <a:xfrm>
            <a:off x="235873" y="6418877"/>
            <a:ext cx="513735" cy="227164"/>
          </a:xfrm>
        </p:spPr>
        <p:txBody>
          <a:bodyPr/>
          <a:lstStyle/>
          <a:p>
            <a:fld id="{D8D877B3-D348-4611-9BDB-C5374591D951}" type="slidenum">
              <a:rPr lang="en-US" smtClean="0"/>
              <a:pPr/>
              <a:t>‹N°›</a:t>
            </a:fld>
            <a:endParaRPr lang="en-US" dirty="0"/>
          </a:p>
        </p:txBody>
      </p:sp>
    </p:spTree>
    <p:extLst>
      <p:ext uri="{BB962C8B-B14F-4D97-AF65-F5344CB8AC3E}">
        <p14:creationId xmlns:p14="http://schemas.microsoft.com/office/powerpoint/2010/main" val="2569560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Principal Fond Image">
    <p:bg>
      <p:bgPr>
        <a:solidFill>
          <a:schemeClr val="tx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F3358AF-1787-4160-A01E-7F1E45812E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2500" y="615683"/>
            <a:ext cx="1816162" cy="557341"/>
          </a:xfrm>
          <a:prstGeom prst="rect">
            <a:avLst/>
          </a:prstGeom>
        </p:spPr>
      </p:pic>
      <p:sp>
        <p:nvSpPr>
          <p:cNvPr id="24" name="Picture Placeholder 4">
            <a:extLst>
              <a:ext uri="{FF2B5EF4-FFF2-40B4-BE49-F238E27FC236}">
                <a16:creationId xmlns:a16="http://schemas.microsoft.com/office/drawing/2014/main" id="{0BE3223D-42EF-AF4A-9DE3-BAE491A191B9}"/>
              </a:ext>
            </a:extLst>
          </p:cNvPr>
          <p:cNvSpPr>
            <a:spLocks noGrp="1"/>
          </p:cNvSpPr>
          <p:nvPr>
            <p:ph type="pic" sz="quarter" idx="11" hasCustomPrompt="1"/>
          </p:nvPr>
        </p:nvSpPr>
        <p:spPr>
          <a:xfrm>
            <a:off x="6096000" y="0"/>
            <a:ext cx="6096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1" name="Title 4">
            <a:extLst>
              <a:ext uri="{FF2B5EF4-FFF2-40B4-BE49-F238E27FC236}">
                <a16:creationId xmlns:a16="http://schemas.microsoft.com/office/drawing/2014/main" id="{08D269D3-D479-CF47-80CA-77CDA95971B7}"/>
              </a:ext>
            </a:extLst>
          </p:cNvPr>
          <p:cNvSpPr>
            <a:spLocks noGrp="1"/>
          </p:cNvSpPr>
          <p:nvPr>
            <p:ph type="title" hasCustomPrompt="1"/>
          </p:nvPr>
        </p:nvSpPr>
        <p:spPr>
          <a:xfrm>
            <a:off x="592500" y="4369877"/>
            <a:ext cx="4229100" cy="1857123"/>
          </a:xfrm>
        </p:spPr>
        <p:txBody>
          <a:bodyPr/>
          <a:lstStyle>
            <a:lvl1pPr>
              <a:defRPr>
                <a:solidFill>
                  <a:schemeClr val="bg1"/>
                </a:solidFill>
              </a:defRPr>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principal</a:t>
            </a:r>
            <a:endParaRPr lang="en-US" dirty="0"/>
          </a:p>
        </p:txBody>
      </p:sp>
    </p:spTree>
    <p:extLst>
      <p:ext uri="{BB962C8B-B14F-4D97-AF65-F5344CB8AC3E}">
        <p14:creationId xmlns:p14="http://schemas.microsoft.com/office/powerpoint/2010/main" val="309614433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nd Blanc + Sigle - 2">
    <p:bg>
      <p:bgPr>
        <a:solidFill>
          <a:schemeClr val="bg1"/>
        </a:solidFill>
        <a:effectLst/>
      </p:bgPr>
    </p:bg>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B393A0E8-0AFF-374D-ADA3-8FCBDB9C620B}"/>
              </a:ext>
            </a:extLst>
          </p:cNvPr>
          <p:cNvPicPr>
            <a:picLocks noChangeAspect="1"/>
          </p:cNvPicPr>
          <p:nvPr userDrawn="1"/>
        </p:nvPicPr>
        <p:blipFill>
          <a:blip r:embed="rId2"/>
          <a:stretch>
            <a:fillRect/>
          </a:stretch>
        </p:blipFill>
        <p:spPr>
          <a:xfrm>
            <a:off x="309136" y="366974"/>
            <a:ext cx="355600" cy="165100"/>
          </a:xfrm>
          <a:prstGeom prst="rect">
            <a:avLst/>
          </a:prstGeom>
        </p:spPr>
      </p:pic>
      <p:sp>
        <p:nvSpPr>
          <p:cNvPr id="2" name="Rectangle 1">
            <a:extLst>
              <a:ext uri="{FF2B5EF4-FFF2-40B4-BE49-F238E27FC236}">
                <a16:creationId xmlns:a16="http://schemas.microsoft.com/office/drawing/2014/main" id="{32076271-E46D-41C3-9502-9010BF985811}"/>
              </a:ext>
            </a:extLst>
          </p:cNvPr>
          <p:cNvSpPr/>
          <p:nvPr userDrawn="1"/>
        </p:nvSpPr>
        <p:spPr>
          <a:xfrm>
            <a:off x="914400" y="0"/>
            <a:ext cx="19091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 name="Straight Connector 8">
            <a:extLst>
              <a:ext uri="{FF2B5EF4-FFF2-40B4-BE49-F238E27FC236}">
                <a16:creationId xmlns:a16="http://schemas.microsoft.com/office/drawing/2014/main" id="{9651097C-3C1A-46C4-B62B-FC80B2D9AF92}"/>
              </a:ext>
            </a:extLst>
          </p:cNvPr>
          <p:cNvCxnSpPr>
            <a:cxnSpLocks/>
          </p:cNvCxnSpPr>
          <p:nvPr userDrawn="1"/>
        </p:nvCxnSpPr>
        <p:spPr>
          <a:xfrm flipH="1">
            <a:off x="0" y="916912"/>
            <a:ext cx="12192000"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2">
            <a:extLst>
              <a:ext uri="{FF2B5EF4-FFF2-40B4-BE49-F238E27FC236}">
                <a16:creationId xmlns:a16="http://schemas.microsoft.com/office/drawing/2014/main" id="{2A2395F4-432E-401F-A32A-A0E2C4A5271F}"/>
              </a:ext>
            </a:extLst>
          </p:cNvPr>
          <p:cNvSpPr>
            <a:spLocks noGrp="1"/>
          </p:cNvSpPr>
          <p:nvPr>
            <p:ph type="sldNum" sz="quarter" idx="10"/>
          </p:nvPr>
        </p:nvSpPr>
        <p:spPr>
          <a:xfrm>
            <a:off x="11369129" y="356966"/>
            <a:ext cx="513735" cy="227164"/>
          </a:xfrm>
        </p:spPr>
        <p:txBody>
          <a:bodyPr/>
          <a:lstStyle/>
          <a:p>
            <a:fld id="{D8D877B3-D348-4611-9BDB-C5374591D951}" type="slidenum">
              <a:rPr lang="en-US" smtClean="0"/>
              <a:pPr/>
              <a:t>‹N°›</a:t>
            </a:fld>
            <a:endParaRPr lang="en-US" dirty="0"/>
          </a:p>
        </p:txBody>
      </p:sp>
    </p:spTree>
    <p:extLst>
      <p:ext uri="{BB962C8B-B14F-4D97-AF65-F5344CB8AC3E}">
        <p14:creationId xmlns:p14="http://schemas.microsoft.com/office/powerpoint/2010/main" val="31762597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Centré">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0" y="996125"/>
            <a:ext cx="8477747" cy="745212"/>
          </a:xfrm>
        </p:spPr>
        <p:txBody>
          <a:bodyPr/>
          <a:lstStyle>
            <a:lvl1pPr algn="ct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 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4" name="Image 3">
            <a:extLst>
              <a:ext uri="{FF2B5EF4-FFF2-40B4-BE49-F238E27FC236}">
                <a16:creationId xmlns:a16="http://schemas.microsoft.com/office/drawing/2014/main" id="{BAF5816D-36D2-A649-9F7F-B8C29121B711}"/>
              </a:ext>
            </a:extLst>
          </p:cNvPr>
          <p:cNvPicPr>
            <a:picLocks noChangeAspect="1"/>
          </p:cNvPicPr>
          <p:nvPr userDrawn="1"/>
        </p:nvPicPr>
        <p:blipFill>
          <a:blip r:embed="rId2"/>
          <a:stretch>
            <a:fillRect/>
          </a:stretch>
        </p:blipFill>
        <p:spPr>
          <a:xfrm>
            <a:off x="309136" y="366974"/>
            <a:ext cx="355600" cy="165100"/>
          </a:xfrm>
          <a:prstGeom prst="rect">
            <a:avLst/>
          </a:prstGeom>
        </p:spPr>
      </p:pic>
    </p:spTree>
    <p:extLst>
      <p:ext uri="{BB962C8B-B14F-4D97-AF65-F5344CB8AC3E}">
        <p14:creationId xmlns:p14="http://schemas.microsoft.com/office/powerpoint/2010/main" val="22049468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re Centré + Text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0" y="996125"/>
            <a:ext cx="8477747" cy="745212"/>
          </a:xfrm>
        </p:spPr>
        <p:txBody>
          <a:bodyPr/>
          <a:lstStyle>
            <a:lvl1pPr algn="ct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 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4" name="Image 3">
            <a:extLst>
              <a:ext uri="{FF2B5EF4-FFF2-40B4-BE49-F238E27FC236}">
                <a16:creationId xmlns:a16="http://schemas.microsoft.com/office/drawing/2014/main" id="{BAF5816D-36D2-A649-9F7F-B8C29121B711}"/>
              </a:ext>
            </a:extLst>
          </p:cNvPr>
          <p:cNvPicPr>
            <a:picLocks noChangeAspect="1"/>
          </p:cNvPicPr>
          <p:nvPr userDrawn="1"/>
        </p:nvPicPr>
        <p:blipFill>
          <a:blip r:embed="rId2"/>
          <a:stretch>
            <a:fillRect/>
          </a:stretch>
        </p:blipFill>
        <p:spPr>
          <a:xfrm>
            <a:off x="309136" y="366974"/>
            <a:ext cx="355600" cy="165100"/>
          </a:xfrm>
          <a:prstGeom prst="rect">
            <a:avLst/>
          </a:prstGeom>
        </p:spPr>
      </p:pic>
      <p:sp>
        <p:nvSpPr>
          <p:cNvPr id="16" name="Espace réservé du texte 15">
            <a:extLst>
              <a:ext uri="{FF2B5EF4-FFF2-40B4-BE49-F238E27FC236}">
                <a16:creationId xmlns:a16="http://schemas.microsoft.com/office/drawing/2014/main" id="{4FE9DC30-F9EC-0E47-82FF-02941C534BCB}"/>
              </a:ext>
            </a:extLst>
          </p:cNvPr>
          <p:cNvSpPr>
            <a:spLocks noGrp="1"/>
          </p:cNvSpPr>
          <p:nvPr>
            <p:ph type="body" sz="quarter" idx="11" hasCustomPrompt="1"/>
          </p:nvPr>
        </p:nvSpPr>
        <p:spPr>
          <a:xfrm>
            <a:off x="2542579" y="2303462"/>
            <a:ext cx="7106842" cy="3302000"/>
          </a:xfrm>
        </p:spPr>
        <p:txBody>
          <a:bodyPr>
            <a:normAutofit/>
          </a:bodyPr>
          <a:lstStyle>
            <a:lvl1pPr marL="0" marR="0" indent="0" algn="ctr" defTabSz="914330" rtl="0" eaLnBrk="1" fontAlgn="auto" latinLnBrk="0" hangingPunct="1">
              <a:lnSpc>
                <a:spcPct val="120000"/>
              </a:lnSpc>
              <a:spcBef>
                <a:spcPts val="0"/>
              </a:spcBef>
              <a:spcAft>
                <a:spcPts val="0"/>
              </a:spcAft>
              <a:buClrTx/>
              <a:buSzTx/>
              <a:buFontTx/>
              <a:buNone/>
              <a:tabLst/>
              <a:defRPr sz="1200"/>
            </a:lvl1pPr>
            <a:lvl2pPr algn="ctr">
              <a:defRPr sz="1000"/>
            </a:lvl2pPr>
            <a:lvl3pPr algn="ctr">
              <a:defRPr sz="1000"/>
            </a:lvl3pPr>
            <a:lvl4pPr algn="ctr">
              <a:defRPr sz="1000"/>
            </a:lvl4pPr>
            <a:lvl5pPr algn="ctr">
              <a:defRPr sz="1000"/>
            </a:lvl5pPr>
          </a:lstStyle>
          <a:p>
            <a:pPr marL="0" marR="0" lvl="0" indent="0" algn="ctr" defTabSz="914318" rtl="0" eaLnBrk="1" fontAlgn="auto" latinLnBrk="0" hangingPunct="1">
              <a:lnSpc>
                <a:spcPct val="120000"/>
              </a:lnSpc>
              <a:spcBef>
                <a:spcPts val="1000"/>
              </a:spcBef>
              <a:spcAft>
                <a:spcPts val="0"/>
              </a:spcAft>
              <a:buClrTx/>
              <a:buSzTx/>
              <a:buFont typeface="Arial" panose="020B0604020202020204" pitchFamily="34" charset="0"/>
              <a:buNone/>
              <a:tabLst/>
              <a:defRPr/>
            </a:pPr>
            <a:r>
              <a:rPr lang="fr-FR" dirty="0"/>
              <a:t>There are </a:t>
            </a:r>
            <a:r>
              <a:rPr lang="fr-FR" dirty="0" err="1"/>
              <a:t>many</a:t>
            </a:r>
            <a:r>
              <a:rPr lang="fr-FR" dirty="0"/>
              <a:t> variations of passages of </a:t>
            </a:r>
            <a:r>
              <a:rPr lang="fr-FR" dirty="0" err="1"/>
              <a:t>Lorem</a:t>
            </a:r>
            <a:r>
              <a:rPr lang="fr-FR" dirty="0"/>
              <a:t> </a:t>
            </a:r>
            <a:r>
              <a:rPr lang="fr-FR" dirty="0" err="1"/>
              <a:t>Ipsum</a:t>
            </a:r>
            <a:r>
              <a:rPr lang="fr-FR" dirty="0"/>
              <a:t> </a:t>
            </a:r>
            <a:r>
              <a:rPr lang="fr-FR" dirty="0" err="1"/>
              <a:t>available</a:t>
            </a:r>
            <a:r>
              <a:rPr lang="fr-FR" dirty="0"/>
              <a:t>, but the </a:t>
            </a:r>
            <a:r>
              <a:rPr lang="fr-FR" dirty="0" err="1"/>
              <a:t>majority</a:t>
            </a:r>
            <a:r>
              <a:rPr lang="fr-FR" dirty="0"/>
              <a:t> have </a:t>
            </a:r>
            <a:r>
              <a:rPr lang="fr-FR" dirty="0" err="1"/>
              <a:t>suffered</a:t>
            </a:r>
            <a:r>
              <a:rPr lang="fr-FR" dirty="0"/>
              <a:t> </a:t>
            </a:r>
            <a:r>
              <a:rPr lang="fr-FR" dirty="0" err="1"/>
              <a:t>alteration</a:t>
            </a:r>
            <a:r>
              <a:rPr lang="fr-FR" dirty="0"/>
              <a:t> in </a:t>
            </a:r>
            <a:r>
              <a:rPr lang="fr-FR" dirty="0" err="1"/>
              <a:t>some</a:t>
            </a:r>
            <a:r>
              <a:rPr lang="fr-FR" dirty="0"/>
              <a:t> </a:t>
            </a:r>
            <a:r>
              <a:rPr lang="fr-FR" dirty="0" err="1"/>
              <a:t>form</a:t>
            </a:r>
            <a:r>
              <a:rPr lang="fr-FR" dirty="0"/>
              <a:t>, by </a:t>
            </a:r>
            <a:r>
              <a:rPr lang="fr-FR" dirty="0" err="1"/>
              <a:t>injected</a:t>
            </a:r>
            <a:r>
              <a:rPr lang="fr-FR" dirty="0"/>
              <a:t> humour, or </a:t>
            </a:r>
            <a:r>
              <a:rPr lang="fr-FR" dirty="0" err="1"/>
              <a:t>randomised</a:t>
            </a:r>
            <a:r>
              <a:rPr lang="fr-FR" dirty="0"/>
              <a:t> </a:t>
            </a:r>
            <a:r>
              <a:rPr lang="fr-FR" dirty="0" err="1"/>
              <a:t>words</a:t>
            </a:r>
            <a:r>
              <a:rPr lang="fr-FR" dirty="0"/>
              <a:t> </a:t>
            </a:r>
            <a:r>
              <a:rPr lang="fr-FR" dirty="0" err="1"/>
              <a:t>which</a:t>
            </a:r>
            <a:r>
              <a:rPr lang="fr-FR" dirty="0"/>
              <a:t> </a:t>
            </a:r>
            <a:r>
              <a:rPr lang="fr-FR" dirty="0" err="1"/>
              <a:t>don't</a:t>
            </a:r>
            <a:r>
              <a:rPr lang="fr-FR" dirty="0"/>
              <a:t> look </a:t>
            </a:r>
            <a:r>
              <a:rPr lang="fr-FR" dirty="0" err="1"/>
              <a:t>even</a:t>
            </a:r>
            <a:r>
              <a:rPr lang="fr-FR" dirty="0"/>
              <a:t> </a:t>
            </a:r>
            <a:r>
              <a:rPr lang="fr-FR" dirty="0" err="1"/>
              <a:t>slightly</a:t>
            </a:r>
            <a:r>
              <a:rPr lang="fr-FR" dirty="0"/>
              <a:t> </a:t>
            </a:r>
            <a:r>
              <a:rPr lang="fr-FR" dirty="0" err="1"/>
              <a:t>believable</a:t>
            </a:r>
            <a:r>
              <a:rPr lang="fr-FR" dirty="0"/>
              <a:t>. </a:t>
            </a:r>
          </a:p>
        </p:txBody>
      </p:sp>
    </p:spTree>
    <p:extLst>
      <p:ext uri="{BB962C8B-B14F-4D97-AF65-F5344CB8AC3E}">
        <p14:creationId xmlns:p14="http://schemas.microsoft.com/office/powerpoint/2010/main" val="13656104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re + 2 zones Text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0" y="996125"/>
            <a:ext cx="8477747" cy="745212"/>
          </a:xfrm>
        </p:spPr>
        <p:txBody>
          <a:bodyPr/>
          <a:lstStyle>
            <a:lvl1pPr algn="l">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 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4" name="Image 3">
            <a:extLst>
              <a:ext uri="{FF2B5EF4-FFF2-40B4-BE49-F238E27FC236}">
                <a16:creationId xmlns:a16="http://schemas.microsoft.com/office/drawing/2014/main" id="{BAF5816D-36D2-A649-9F7F-B8C29121B711}"/>
              </a:ext>
            </a:extLst>
          </p:cNvPr>
          <p:cNvPicPr>
            <a:picLocks noChangeAspect="1"/>
          </p:cNvPicPr>
          <p:nvPr userDrawn="1"/>
        </p:nvPicPr>
        <p:blipFill>
          <a:blip r:embed="rId2"/>
          <a:stretch>
            <a:fillRect/>
          </a:stretch>
        </p:blipFill>
        <p:spPr>
          <a:xfrm>
            <a:off x="309136" y="366974"/>
            <a:ext cx="355600" cy="165100"/>
          </a:xfrm>
          <a:prstGeom prst="rect">
            <a:avLst/>
          </a:prstGeom>
        </p:spPr>
      </p:pic>
      <p:sp>
        <p:nvSpPr>
          <p:cNvPr id="6" name="Espace réservé du texte 5">
            <a:extLst>
              <a:ext uri="{FF2B5EF4-FFF2-40B4-BE49-F238E27FC236}">
                <a16:creationId xmlns:a16="http://schemas.microsoft.com/office/drawing/2014/main" id="{F3C019B1-B965-C044-82E6-D77F16CA0955}"/>
              </a:ext>
            </a:extLst>
          </p:cNvPr>
          <p:cNvSpPr>
            <a:spLocks noGrp="1"/>
          </p:cNvSpPr>
          <p:nvPr>
            <p:ph type="body" sz="quarter" idx="11" hasCustomPrompt="1"/>
          </p:nvPr>
        </p:nvSpPr>
        <p:spPr>
          <a:xfrm>
            <a:off x="1866900" y="2420938"/>
            <a:ext cx="3306233" cy="3657600"/>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8" name="Espace réservé du texte 5">
            <a:extLst>
              <a:ext uri="{FF2B5EF4-FFF2-40B4-BE49-F238E27FC236}">
                <a16:creationId xmlns:a16="http://schemas.microsoft.com/office/drawing/2014/main" id="{77C3C482-BABB-9946-A2AD-A14E04563E69}"/>
              </a:ext>
            </a:extLst>
          </p:cNvPr>
          <p:cNvSpPr>
            <a:spLocks noGrp="1"/>
          </p:cNvSpPr>
          <p:nvPr>
            <p:ph type="body" sz="quarter" idx="12" hasCustomPrompt="1"/>
          </p:nvPr>
        </p:nvSpPr>
        <p:spPr>
          <a:xfrm>
            <a:off x="5541433" y="2420938"/>
            <a:ext cx="3306233" cy="3657600"/>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cxnSp>
        <p:nvCxnSpPr>
          <p:cNvPr id="7" name="Straight Connector 20">
            <a:extLst>
              <a:ext uri="{FF2B5EF4-FFF2-40B4-BE49-F238E27FC236}">
                <a16:creationId xmlns:a16="http://schemas.microsoft.com/office/drawing/2014/main" id="{A3C49FF2-DFBE-4A54-9085-3AB754C1FC58}"/>
              </a:ext>
            </a:extLst>
          </p:cNvPr>
          <p:cNvCxnSpPr>
            <a:cxnSpLocks/>
          </p:cNvCxnSpPr>
          <p:nvPr userDrawn="1"/>
        </p:nvCxnSpPr>
        <p:spPr>
          <a:xfrm rot="5400000">
            <a:off x="2504016" y="1549647"/>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20">
            <a:extLst>
              <a:ext uri="{FF2B5EF4-FFF2-40B4-BE49-F238E27FC236}">
                <a16:creationId xmlns:a16="http://schemas.microsoft.com/office/drawing/2014/main" id="{47B79151-7BAB-4F39-90E1-251E235EB84E}"/>
              </a:ext>
            </a:extLst>
          </p:cNvPr>
          <p:cNvCxnSpPr>
            <a:cxnSpLocks/>
          </p:cNvCxnSpPr>
          <p:nvPr userDrawn="1"/>
        </p:nvCxnSpPr>
        <p:spPr>
          <a:xfrm rot="5400000">
            <a:off x="6178549" y="1535348"/>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341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re + 3 zones Text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0" y="996125"/>
            <a:ext cx="8477747" cy="745212"/>
          </a:xfrm>
        </p:spPr>
        <p:txBody>
          <a:bodyPr/>
          <a:lstStyle>
            <a:lvl1pPr algn="l">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 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4" name="Image 3">
            <a:extLst>
              <a:ext uri="{FF2B5EF4-FFF2-40B4-BE49-F238E27FC236}">
                <a16:creationId xmlns:a16="http://schemas.microsoft.com/office/drawing/2014/main" id="{BAF5816D-36D2-A649-9F7F-B8C29121B711}"/>
              </a:ext>
            </a:extLst>
          </p:cNvPr>
          <p:cNvPicPr>
            <a:picLocks noChangeAspect="1"/>
          </p:cNvPicPr>
          <p:nvPr userDrawn="1"/>
        </p:nvPicPr>
        <p:blipFill>
          <a:blip r:embed="rId2"/>
          <a:stretch>
            <a:fillRect/>
          </a:stretch>
        </p:blipFill>
        <p:spPr>
          <a:xfrm>
            <a:off x="309136" y="366974"/>
            <a:ext cx="355600" cy="165100"/>
          </a:xfrm>
          <a:prstGeom prst="rect">
            <a:avLst/>
          </a:prstGeom>
        </p:spPr>
      </p:pic>
      <p:sp>
        <p:nvSpPr>
          <p:cNvPr id="6" name="Espace réservé du texte 5">
            <a:extLst>
              <a:ext uri="{FF2B5EF4-FFF2-40B4-BE49-F238E27FC236}">
                <a16:creationId xmlns:a16="http://schemas.microsoft.com/office/drawing/2014/main" id="{F3C019B1-B965-C044-82E6-D77F16CA0955}"/>
              </a:ext>
            </a:extLst>
          </p:cNvPr>
          <p:cNvSpPr>
            <a:spLocks noGrp="1"/>
          </p:cNvSpPr>
          <p:nvPr>
            <p:ph type="body" sz="quarter" idx="11" hasCustomPrompt="1"/>
          </p:nvPr>
        </p:nvSpPr>
        <p:spPr>
          <a:xfrm>
            <a:off x="1866901" y="3293408"/>
            <a:ext cx="2883520" cy="2785130"/>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7" name="Espace réservé du texte 6">
            <a:extLst>
              <a:ext uri="{FF2B5EF4-FFF2-40B4-BE49-F238E27FC236}">
                <a16:creationId xmlns:a16="http://schemas.microsoft.com/office/drawing/2014/main" id="{56BFA99D-687C-4D5B-9640-C118D97DB433}"/>
              </a:ext>
            </a:extLst>
          </p:cNvPr>
          <p:cNvSpPr>
            <a:spLocks noGrp="1"/>
          </p:cNvSpPr>
          <p:nvPr>
            <p:ph type="body" sz="quarter" idx="13" hasCustomPrompt="1"/>
          </p:nvPr>
        </p:nvSpPr>
        <p:spPr>
          <a:xfrm>
            <a:off x="1866901" y="2613806"/>
            <a:ext cx="2883982" cy="414338"/>
          </a:xfrm>
        </p:spPr>
        <p:txBody>
          <a:bodyPr>
            <a:normAutofit/>
          </a:bodyPr>
          <a:lstStyle>
            <a:lvl1pPr>
              <a:defRPr sz="1600"/>
            </a:lvl1pPr>
          </a:lstStyle>
          <a:p>
            <a:pPr lvl="0"/>
            <a:r>
              <a:rPr lang="fr-FR" dirty="0"/>
              <a:t>Deuxième niveau</a:t>
            </a:r>
          </a:p>
        </p:txBody>
      </p:sp>
      <p:sp>
        <p:nvSpPr>
          <p:cNvPr id="10" name="Espace réservé du texte 5">
            <a:extLst>
              <a:ext uri="{FF2B5EF4-FFF2-40B4-BE49-F238E27FC236}">
                <a16:creationId xmlns:a16="http://schemas.microsoft.com/office/drawing/2014/main" id="{5C939663-D70C-4443-A341-3453FE94261C}"/>
              </a:ext>
            </a:extLst>
          </p:cNvPr>
          <p:cNvSpPr>
            <a:spLocks noGrp="1"/>
          </p:cNvSpPr>
          <p:nvPr>
            <p:ph type="body" sz="quarter" idx="14" hasCustomPrompt="1"/>
          </p:nvPr>
        </p:nvSpPr>
        <p:spPr>
          <a:xfrm>
            <a:off x="4896315" y="3293408"/>
            <a:ext cx="2883520" cy="2785130"/>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11" name="Espace réservé du texte 6">
            <a:extLst>
              <a:ext uri="{FF2B5EF4-FFF2-40B4-BE49-F238E27FC236}">
                <a16:creationId xmlns:a16="http://schemas.microsoft.com/office/drawing/2014/main" id="{3E386919-1398-4D50-BF33-68FB27A0B9D7}"/>
              </a:ext>
            </a:extLst>
          </p:cNvPr>
          <p:cNvSpPr>
            <a:spLocks noGrp="1"/>
          </p:cNvSpPr>
          <p:nvPr>
            <p:ph type="body" sz="quarter" idx="15" hasCustomPrompt="1"/>
          </p:nvPr>
        </p:nvSpPr>
        <p:spPr>
          <a:xfrm>
            <a:off x="4896315" y="2613806"/>
            <a:ext cx="2883982" cy="414338"/>
          </a:xfrm>
        </p:spPr>
        <p:txBody>
          <a:bodyPr>
            <a:normAutofit/>
          </a:bodyPr>
          <a:lstStyle>
            <a:lvl1pPr>
              <a:defRPr sz="1600"/>
            </a:lvl1pPr>
          </a:lstStyle>
          <a:p>
            <a:pPr lvl="0"/>
            <a:r>
              <a:rPr lang="fr-FR" dirty="0"/>
              <a:t>Deuxième niveau</a:t>
            </a:r>
          </a:p>
        </p:txBody>
      </p:sp>
      <p:sp>
        <p:nvSpPr>
          <p:cNvPr id="12" name="Espace réservé du texte 5">
            <a:extLst>
              <a:ext uri="{FF2B5EF4-FFF2-40B4-BE49-F238E27FC236}">
                <a16:creationId xmlns:a16="http://schemas.microsoft.com/office/drawing/2014/main" id="{0C1FAA22-CEED-460B-9A99-37D486BD462D}"/>
              </a:ext>
            </a:extLst>
          </p:cNvPr>
          <p:cNvSpPr>
            <a:spLocks noGrp="1"/>
          </p:cNvSpPr>
          <p:nvPr>
            <p:ph type="body" sz="quarter" idx="16" hasCustomPrompt="1"/>
          </p:nvPr>
        </p:nvSpPr>
        <p:spPr>
          <a:xfrm>
            <a:off x="7925267" y="3293408"/>
            <a:ext cx="2883520" cy="2785130"/>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13" name="Espace réservé du texte 6">
            <a:extLst>
              <a:ext uri="{FF2B5EF4-FFF2-40B4-BE49-F238E27FC236}">
                <a16:creationId xmlns:a16="http://schemas.microsoft.com/office/drawing/2014/main" id="{3DAF07B9-C844-4B36-B2AA-95274F016F47}"/>
              </a:ext>
            </a:extLst>
          </p:cNvPr>
          <p:cNvSpPr>
            <a:spLocks noGrp="1"/>
          </p:cNvSpPr>
          <p:nvPr>
            <p:ph type="body" sz="quarter" idx="17" hasCustomPrompt="1"/>
          </p:nvPr>
        </p:nvSpPr>
        <p:spPr>
          <a:xfrm>
            <a:off x="7925267" y="2613806"/>
            <a:ext cx="2883982" cy="414338"/>
          </a:xfrm>
        </p:spPr>
        <p:txBody>
          <a:bodyPr>
            <a:normAutofit/>
          </a:bodyPr>
          <a:lstStyle>
            <a:lvl1pPr>
              <a:defRPr sz="1600"/>
            </a:lvl1pPr>
          </a:lstStyle>
          <a:p>
            <a:pPr lvl="0"/>
            <a:r>
              <a:rPr lang="fr-FR" dirty="0"/>
              <a:t>Deuxième niveau</a:t>
            </a:r>
          </a:p>
        </p:txBody>
      </p:sp>
      <p:cxnSp>
        <p:nvCxnSpPr>
          <p:cNvPr id="14" name="Straight Connector 20">
            <a:extLst>
              <a:ext uri="{FF2B5EF4-FFF2-40B4-BE49-F238E27FC236}">
                <a16:creationId xmlns:a16="http://schemas.microsoft.com/office/drawing/2014/main" id="{61B00C12-4C1A-4345-9C89-8975CEF55310}"/>
              </a:ext>
            </a:extLst>
          </p:cNvPr>
          <p:cNvCxnSpPr>
            <a:cxnSpLocks/>
          </p:cNvCxnSpPr>
          <p:nvPr userDrawn="1"/>
        </p:nvCxnSpPr>
        <p:spPr>
          <a:xfrm rot="5400000">
            <a:off x="2504016" y="1783822"/>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20">
            <a:extLst>
              <a:ext uri="{FF2B5EF4-FFF2-40B4-BE49-F238E27FC236}">
                <a16:creationId xmlns:a16="http://schemas.microsoft.com/office/drawing/2014/main" id="{A30E4D00-A3AB-4C1A-AC21-1CCB2B69C0C9}"/>
              </a:ext>
            </a:extLst>
          </p:cNvPr>
          <p:cNvCxnSpPr>
            <a:cxnSpLocks/>
          </p:cNvCxnSpPr>
          <p:nvPr userDrawn="1"/>
        </p:nvCxnSpPr>
        <p:spPr>
          <a:xfrm rot="5400000">
            <a:off x="5533431" y="1769522"/>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EB1430C2-049F-49BB-9587-A0E1F28608BA}"/>
              </a:ext>
            </a:extLst>
          </p:cNvPr>
          <p:cNvCxnSpPr>
            <a:cxnSpLocks/>
          </p:cNvCxnSpPr>
          <p:nvPr userDrawn="1"/>
        </p:nvCxnSpPr>
        <p:spPr>
          <a:xfrm rot="5400000">
            <a:off x="8562383" y="1783823"/>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883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re + 3 zones Textes">
    <p:spTree>
      <p:nvGrpSpPr>
        <p:cNvPr id="1" name=""/>
        <p:cNvGrpSpPr/>
        <p:nvPr/>
      </p:nvGrpSpPr>
      <p:grpSpPr>
        <a:xfrm>
          <a:off x="0" y="0"/>
          <a:ext cx="0" cy="0"/>
          <a:chOff x="0" y="0"/>
          <a:chExt cx="0" cy="0"/>
        </a:xfrm>
      </p:grpSpPr>
      <p:sp>
        <p:nvSpPr>
          <p:cNvPr id="17" name="Picture Placeholder 4">
            <a:extLst>
              <a:ext uri="{FF2B5EF4-FFF2-40B4-BE49-F238E27FC236}">
                <a16:creationId xmlns:a16="http://schemas.microsoft.com/office/drawing/2014/main" id="{F11BC5DB-36BC-471F-B97D-DAABAC2446C1}"/>
              </a:ext>
            </a:extLst>
          </p:cNvPr>
          <p:cNvSpPr>
            <a:spLocks noGrp="1"/>
          </p:cNvSpPr>
          <p:nvPr>
            <p:ph type="pic" sz="quarter" idx="18" hasCustomPrompt="1"/>
          </p:nvPr>
        </p:nvSpPr>
        <p:spPr>
          <a:xfrm>
            <a:off x="8044030" y="0"/>
            <a:ext cx="414797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1" y="351879"/>
            <a:ext cx="4974964" cy="1071555"/>
          </a:xfrm>
        </p:spPr>
        <p:txBody>
          <a:bodyPr/>
          <a:lstStyle>
            <a:lvl1pPr algn="l">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 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4" name="Image 3">
            <a:extLst>
              <a:ext uri="{FF2B5EF4-FFF2-40B4-BE49-F238E27FC236}">
                <a16:creationId xmlns:a16="http://schemas.microsoft.com/office/drawing/2014/main" id="{BAF5816D-36D2-A649-9F7F-B8C29121B711}"/>
              </a:ext>
            </a:extLst>
          </p:cNvPr>
          <p:cNvPicPr>
            <a:picLocks noChangeAspect="1"/>
          </p:cNvPicPr>
          <p:nvPr userDrawn="1"/>
        </p:nvPicPr>
        <p:blipFill>
          <a:blip r:embed="rId2"/>
          <a:stretch>
            <a:fillRect/>
          </a:stretch>
        </p:blipFill>
        <p:spPr>
          <a:xfrm>
            <a:off x="309136" y="366974"/>
            <a:ext cx="355600" cy="165100"/>
          </a:xfrm>
          <a:prstGeom prst="rect">
            <a:avLst/>
          </a:prstGeom>
        </p:spPr>
      </p:pic>
      <p:sp>
        <p:nvSpPr>
          <p:cNvPr id="6" name="Espace réservé du texte 5">
            <a:extLst>
              <a:ext uri="{FF2B5EF4-FFF2-40B4-BE49-F238E27FC236}">
                <a16:creationId xmlns:a16="http://schemas.microsoft.com/office/drawing/2014/main" id="{F3C019B1-B965-C044-82E6-D77F16CA0955}"/>
              </a:ext>
            </a:extLst>
          </p:cNvPr>
          <p:cNvSpPr>
            <a:spLocks noGrp="1"/>
          </p:cNvSpPr>
          <p:nvPr>
            <p:ph type="body" sz="quarter" idx="11" hasCustomPrompt="1"/>
          </p:nvPr>
        </p:nvSpPr>
        <p:spPr>
          <a:xfrm>
            <a:off x="1866901" y="2711013"/>
            <a:ext cx="2143891" cy="1404546"/>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7" name="Espace réservé du texte 6">
            <a:extLst>
              <a:ext uri="{FF2B5EF4-FFF2-40B4-BE49-F238E27FC236}">
                <a16:creationId xmlns:a16="http://schemas.microsoft.com/office/drawing/2014/main" id="{56BFA99D-687C-4D5B-9640-C118D97DB433}"/>
              </a:ext>
            </a:extLst>
          </p:cNvPr>
          <p:cNvSpPr>
            <a:spLocks noGrp="1"/>
          </p:cNvSpPr>
          <p:nvPr>
            <p:ph type="body" sz="quarter" idx="13" hasCustomPrompt="1"/>
          </p:nvPr>
        </p:nvSpPr>
        <p:spPr>
          <a:xfrm>
            <a:off x="1866901" y="2031411"/>
            <a:ext cx="2144234" cy="271241"/>
          </a:xfrm>
        </p:spPr>
        <p:txBody>
          <a:bodyPr>
            <a:normAutofit/>
          </a:bodyPr>
          <a:lstStyle>
            <a:lvl1pPr>
              <a:defRPr sz="1600"/>
            </a:lvl1pPr>
          </a:lstStyle>
          <a:p>
            <a:pPr lvl="0"/>
            <a:r>
              <a:rPr lang="fr-FR" dirty="0"/>
              <a:t>Deuxième niveau</a:t>
            </a:r>
          </a:p>
        </p:txBody>
      </p:sp>
      <p:sp>
        <p:nvSpPr>
          <p:cNvPr id="10" name="Espace réservé du texte 5">
            <a:extLst>
              <a:ext uri="{FF2B5EF4-FFF2-40B4-BE49-F238E27FC236}">
                <a16:creationId xmlns:a16="http://schemas.microsoft.com/office/drawing/2014/main" id="{5C939663-D70C-4443-A341-3453FE94261C}"/>
              </a:ext>
            </a:extLst>
          </p:cNvPr>
          <p:cNvSpPr>
            <a:spLocks noGrp="1"/>
          </p:cNvSpPr>
          <p:nvPr>
            <p:ph type="body" sz="quarter" idx="14" hasCustomPrompt="1"/>
          </p:nvPr>
        </p:nvSpPr>
        <p:spPr>
          <a:xfrm>
            <a:off x="4955122" y="2711014"/>
            <a:ext cx="2143891" cy="1400002"/>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11" name="Espace réservé du texte 6">
            <a:extLst>
              <a:ext uri="{FF2B5EF4-FFF2-40B4-BE49-F238E27FC236}">
                <a16:creationId xmlns:a16="http://schemas.microsoft.com/office/drawing/2014/main" id="{3E386919-1398-4D50-BF33-68FB27A0B9D7}"/>
              </a:ext>
            </a:extLst>
          </p:cNvPr>
          <p:cNvSpPr>
            <a:spLocks noGrp="1"/>
          </p:cNvSpPr>
          <p:nvPr>
            <p:ph type="body" sz="quarter" idx="15" hasCustomPrompt="1"/>
          </p:nvPr>
        </p:nvSpPr>
        <p:spPr>
          <a:xfrm>
            <a:off x="4955122" y="2031411"/>
            <a:ext cx="2144234" cy="271241"/>
          </a:xfrm>
        </p:spPr>
        <p:txBody>
          <a:bodyPr>
            <a:normAutofit/>
          </a:bodyPr>
          <a:lstStyle>
            <a:lvl1pPr>
              <a:defRPr sz="1600"/>
            </a:lvl1pPr>
          </a:lstStyle>
          <a:p>
            <a:pPr lvl="0"/>
            <a:r>
              <a:rPr lang="fr-FR" dirty="0"/>
              <a:t>Deuxième niveau</a:t>
            </a:r>
          </a:p>
        </p:txBody>
      </p:sp>
      <p:sp>
        <p:nvSpPr>
          <p:cNvPr id="12" name="Espace réservé du texte 5">
            <a:extLst>
              <a:ext uri="{FF2B5EF4-FFF2-40B4-BE49-F238E27FC236}">
                <a16:creationId xmlns:a16="http://schemas.microsoft.com/office/drawing/2014/main" id="{0C1FAA22-CEED-460B-9A99-37D486BD462D}"/>
              </a:ext>
            </a:extLst>
          </p:cNvPr>
          <p:cNvSpPr>
            <a:spLocks noGrp="1"/>
          </p:cNvSpPr>
          <p:nvPr>
            <p:ph type="body" sz="quarter" idx="16" hasCustomPrompt="1"/>
          </p:nvPr>
        </p:nvSpPr>
        <p:spPr>
          <a:xfrm>
            <a:off x="1866901" y="5014331"/>
            <a:ext cx="2143891" cy="1404546"/>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13" name="Espace réservé du texte 6">
            <a:extLst>
              <a:ext uri="{FF2B5EF4-FFF2-40B4-BE49-F238E27FC236}">
                <a16:creationId xmlns:a16="http://schemas.microsoft.com/office/drawing/2014/main" id="{3DAF07B9-C844-4B36-B2AA-95274F016F47}"/>
              </a:ext>
            </a:extLst>
          </p:cNvPr>
          <p:cNvSpPr>
            <a:spLocks noGrp="1"/>
          </p:cNvSpPr>
          <p:nvPr>
            <p:ph type="body" sz="quarter" idx="17" hasCustomPrompt="1"/>
          </p:nvPr>
        </p:nvSpPr>
        <p:spPr>
          <a:xfrm>
            <a:off x="1866901" y="4528366"/>
            <a:ext cx="2144234" cy="271241"/>
          </a:xfrm>
        </p:spPr>
        <p:txBody>
          <a:bodyPr>
            <a:normAutofit/>
          </a:bodyPr>
          <a:lstStyle>
            <a:lvl1pPr>
              <a:defRPr sz="1600"/>
            </a:lvl1pPr>
          </a:lstStyle>
          <a:p>
            <a:pPr lvl="0"/>
            <a:r>
              <a:rPr lang="fr-FR" dirty="0"/>
              <a:t>Deuxième niveau</a:t>
            </a:r>
          </a:p>
        </p:txBody>
      </p:sp>
      <p:cxnSp>
        <p:nvCxnSpPr>
          <p:cNvPr id="14" name="Straight Connector 20">
            <a:extLst>
              <a:ext uri="{FF2B5EF4-FFF2-40B4-BE49-F238E27FC236}">
                <a16:creationId xmlns:a16="http://schemas.microsoft.com/office/drawing/2014/main" id="{61B00C12-4C1A-4345-9C89-8975CEF55310}"/>
              </a:ext>
            </a:extLst>
          </p:cNvPr>
          <p:cNvCxnSpPr>
            <a:cxnSpLocks/>
          </p:cNvCxnSpPr>
          <p:nvPr userDrawn="1"/>
        </p:nvCxnSpPr>
        <p:spPr>
          <a:xfrm rot="5400000">
            <a:off x="2504016" y="1201427"/>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20">
            <a:extLst>
              <a:ext uri="{FF2B5EF4-FFF2-40B4-BE49-F238E27FC236}">
                <a16:creationId xmlns:a16="http://schemas.microsoft.com/office/drawing/2014/main" id="{A30E4D00-A3AB-4C1A-AC21-1CCB2B69C0C9}"/>
              </a:ext>
            </a:extLst>
          </p:cNvPr>
          <p:cNvCxnSpPr>
            <a:cxnSpLocks/>
          </p:cNvCxnSpPr>
          <p:nvPr userDrawn="1"/>
        </p:nvCxnSpPr>
        <p:spPr>
          <a:xfrm rot="5400000">
            <a:off x="5592238" y="1187127"/>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EB1430C2-049F-49BB-9587-A0E1F28608BA}"/>
              </a:ext>
            </a:extLst>
          </p:cNvPr>
          <p:cNvCxnSpPr>
            <a:cxnSpLocks/>
          </p:cNvCxnSpPr>
          <p:nvPr userDrawn="1"/>
        </p:nvCxnSpPr>
        <p:spPr>
          <a:xfrm rot="5400000">
            <a:off x="2504017" y="3698383"/>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5919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re + 3 zones Textes - Fond viole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A9C9B9-8579-4A53-9B99-F4A27A38163B}"/>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0" y="996125"/>
            <a:ext cx="8477747" cy="745212"/>
          </a:xfrm>
        </p:spPr>
        <p:txBody>
          <a:bodyPr/>
          <a:lstStyle>
            <a:lvl1pPr algn="l">
              <a:defRPr sz="3600">
                <a:solidFill>
                  <a:schemeClr val="bg1"/>
                </a:solidFill>
              </a:defRPr>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 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6" name="Espace réservé du texte 5">
            <a:extLst>
              <a:ext uri="{FF2B5EF4-FFF2-40B4-BE49-F238E27FC236}">
                <a16:creationId xmlns:a16="http://schemas.microsoft.com/office/drawing/2014/main" id="{F3C019B1-B965-C044-82E6-D77F16CA0955}"/>
              </a:ext>
            </a:extLst>
          </p:cNvPr>
          <p:cNvSpPr>
            <a:spLocks noGrp="1"/>
          </p:cNvSpPr>
          <p:nvPr>
            <p:ph type="body" sz="quarter" idx="11" hasCustomPrompt="1"/>
          </p:nvPr>
        </p:nvSpPr>
        <p:spPr>
          <a:xfrm>
            <a:off x="1866901" y="3293408"/>
            <a:ext cx="2883520" cy="2785130"/>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solidFill>
                  <a:schemeClr val="bg1">
                    <a:alpha val="80000"/>
                  </a:schemeClr>
                </a:solidFill>
              </a:defRPr>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7" name="Espace réservé du texte 6">
            <a:extLst>
              <a:ext uri="{FF2B5EF4-FFF2-40B4-BE49-F238E27FC236}">
                <a16:creationId xmlns:a16="http://schemas.microsoft.com/office/drawing/2014/main" id="{56BFA99D-687C-4D5B-9640-C118D97DB433}"/>
              </a:ext>
            </a:extLst>
          </p:cNvPr>
          <p:cNvSpPr>
            <a:spLocks noGrp="1"/>
          </p:cNvSpPr>
          <p:nvPr>
            <p:ph type="body" sz="quarter" idx="13" hasCustomPrompt="1"/>
          </p:nvPr>
        </p:nvSpPr>
        <p:spPr>
          <a:xfrm>
            <a:off x="1866901" y="2613806"/>
            <a:ext cx="2883982" cy="414338"/>
          </a:xfrm>
        </p:spPr>
        <p:txBody>
          <a:bodyPr>
            <a:normAutofit/>
          </a:bodyPr>
          <a:lstStyle>
            <a:lvl1pPr>
              <a:defRPr sz="1600">
                <a:solidFill>
                  <a:schemeClr val="bg1"/>
                </a:solidFill>
              </a:defRPr>
            </a:lvl1pPr>
            <a:lvl2pPr>
              <a:defRPr>
                <a:solidFill>
                  <a:schemeClr val="bg1"/>
                </a:solidFill>
              </a:defRPr>
            </a:lvl2pPr>
          </a:lstStyle>
          <a:p>
            <a:pPr lvl="0"/>
            <a:r>
              <a:rPr lang="fr-FR" dirty="0"/>
              <a:t>Sous-titre</a:t>
            </a:r>
          </a:p>
        </p:txBody>
      </p:sp>
      <p:sp>
        <p:nvSpPr>
          <p:cNvPr id="10" name="Espace réservé du texte 5">
            <a:extLst>
              <a:ext uri="{FF2B5EF4-FFF2-40B4-BE49-F238E27FC236}">
                <a16:creationId xmlns:a16="http://schemas.microsoft.com/office/drawing/2014/main" id="{5C939663-D70C-4443-A341-3453FE94261C}"/>
              </a:ext>
            </a:extLst>
          </p:cNvPr>
          <p:cNvSpPr>
            <a:spLocks noGrp="1"/>
          </p:cNvSpPr>
          <p:nvPr>
            <p:ph type="body" sz="quarter" idx="14" hasCustomPrompt="1"/>
          </p:nvPr>
        </p:nvSpPr>
        <p:spPr>
          <a:xfrm>
            <a:off x="4896315" y="3293408"/>
            <a:ext cx="2883520" cy="2785130"/>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solidFill>
                  <a:schemeClr val="bg1">
                    <a:alpha val="80000"/>
                  </a:schemeClr>
                </a:solidFill>
              </a:defRPr>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11" name="Espace réservé du texte 6">
            <a:extLst>
              <a:ext uri="{FF2B5EF4-FFF2-40B4-BE49-F238E27FC236}">
                <a16:creationId xmlns:a16="http://schemas.microsoft.com/office/drawing/2014/main" id="{3E386919-1398-4D50-BF33-68FB27A0B9D7}"/>
              </a:ext>
            </a:extLst>
          </p:cNvPr>
          <p:cNvSpPr>
            <a:spLocks noGrp="1"/>
          </p:cNvSpPr>
          <p:nvPr>
            <p:ph type="body" sz="quarter" idx="15" hasCustomPrompt="1"/>
          </p:nvPr>
        </p:nvSpPr>
        <p:spPr>
          <a:xfrm>
            <a:off x="4896315" y="2613806"/>
            <a:ext cx="2883982" cy="414338"/>
          </a:xfrm>
        </p:spPr>
        <p:txBody>
          <a:bodyPr>
            <a:normAutofit/>
          </a:bodyPr>
          <a:lstStyle>
            <a:lvl1pPr>
              <a:defRPr sz="1600">
                <a:solidFill>
                  <a:schemeClr val="bg1"/>
                </a:solidFill>
              </a:defRPr>
            </a:lvl1pPr>
            <a:lvl2pPr>
              <a:defRPr>
                <a:solidFill>
                  <a:schemeClr val="bg1"/>
                </a:solidFill>
              </a:defRPr>
            </a:lvl2pPr>
          </a:lstStyle>
          <a:p>
            <a:pPr lvl="0"/>
            <a:r>
              <a:rPr lang="fr-FR" dirty="0"/>
              <a:t>Sous-titre</a:t>
            </a:r>
          </a:p>
        </p:txBody>
      </p:sp>
      <p:sp>
        <p:nvSpPr>
          <p:cNvPr id="12" name="Espace réservé du texte 5">
            <a:extLst>
              <a:ext uri="{FF2B5EF4-FFF2-40B4-BE49-F238E27FC236}">
                <a16:creationId xmlns:a16="http://schemas.microsoft.com/office/drawing/2014/main" id="{0C1FAA22-CEED-460B-9A99-37D486BD462D}"/>
              </a:ext>
            </a:extLst>
          </p:cNvPr>
          <p:cNvSpPr>
            <a:spLocks noGrp="1"/>
          </p:cNvSpPr>
          <p:nvPr>
            <p:ph type="body" sz="quarter" idx="16" hasCustomPrompt="1"/>
          </p:nvPr>
        </p:nvSpPr>
        <p:spPr>
          <a:xfrm>
            <a:off x="7925267" y="3293408"/>
            <a:ext cx="2883520" cy="2785130"/>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solidFill>
                  <a:schemeClr val="bg1">
                    <a:alpha val="80000"/>
                  </a:schemeClr>
                </a:solidFill>
              </a:defRPr>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13" name="Espace réservé du texte 6">
            <a:extLst>
              <a:ext uri="{FF2B5EF4-FFF2-40B4-BE49-F238E27FC236}">
                <a16:creationId xmlns:a16="http://schemas.microsoft.com/office/drawing/2014/main" id="{3DAF07B9-C844-4B36-B2AA-95274F016F47}"/>
              </a:ext>
            </a:extLst>
          </p:cNvPr>
          <p:cNvSpPr>
            <a:spLocks noGrp="1"/>
          </p:cNvSpPr>
          <p:nvPr>
            <p:ph type="body" sz="quarter" idx="17" hasCustomPrompt="1"/>
          </p:nvPr>
        </p:nvSpPr>
        <p:spPr>
          <a:xfrm>
            <a:off x="7925267" y="2613806"/>
            <a:ext cx="2883982" cy="414338"/>
          </a:xfrm>
        </p:spPr>
        <p:txBody>
          <a:bodyPr>
            <a:normAutofit/>
          </a:bodyPr>
          <a:lstStyle>
            <a:lvl1pPr>
              <a:defRPr sz="1600">
                <a:solidFill>
                  <a:schemeClr val="bg1"/>
                </a:solidFill>
              </a:defRPr>
            </a:lvl1pPr>
            <a:lvl2pPr>
              <a:defRPr>
                <a:solidFill>
                  <a:schemeClr val="bg1"/>
                </a:solidFill>
              </a:defRPr>
            </a:lvl2pPr>
          </a:lstStyle>
          <a:p>
            <a:pPr lvl="0"/>
            <a:r>
              <a:rPr lang="fr-FR" dirty="0"/>
              <a:t>Sous-titre</a:t>
            </a:r>
          </a:p>
        </p:txBody>
      </p:sp>
      <p:cxnSp>
        <p:nvCxnSpPr>
          <p:cNvPr id="14" name="Straight Connector 20">
            <a:extLst>
              <a:ext uri="{FF2B5EF4-FFF2-40B4-BE49-F238E27FC236}">
                <a16:creationId xmlns:a16="http://schemas.microsoft.com/office/drawing/2014/main" id="{61B00C12-4C1A-4345-9C89-8975CEF55310}"/>
              </a:ext>
            </a:extLst>
          </p:cNvPr>
          <p:cNvCxnSpPr>
            <a:cxnSpLocks/>
          </p:cNvCxnSpPr>
          <p:nvPr userDrawn="1"/>
        </p:nvCxnSpPr>
        <p:spPr>
          <a:xfrm rot="5400000">
            <a:off x="2504016" y="1783822"/>
            <a:ext cx="0" cy="127423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20">
            <a:extLst>
              <a:ext uri="{FF2B5EF4-FFF2-40B4-BE49-F238E27FC236}">
                <a16:creationId xmlns:a16="http://schemas.microsoft.com/office/drawing/2014/main" id="{A30E4D00-A3AB-4C1A-AC21-1CCB2B69C0C9}"/>
              </a:ext>
            </a:extLst>
          </p:cNvPr>
          <p:cNvCxnSpPr>
            <a:cxnSpLocks/>
          </p:cNvCxnSpPr>
          <p:nvPr userDrawn="1"/>
        </p:nvCxnSpPr>
        <p:spPr>
          <a:xfrm rot="5400000">
            <a:off x="5533431" y="1769522"/>
            <a:ext cx="0" cy="127423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EB1430C2-049F-49BB-9587-A0E1F28608BA}"/>
              </a:ext>
            </a:extLst>
          </p:cNvPr>
          <p:cNvCxnSpPr>
            <a:cxnSpLocks/>
          </p:cNvCxnSpPr>
          <p:nvPr userDrawn="1"/>
        </p:nvCxnSpPr>
        <p:spPr>
          <a:xfrm rot="5400000">
            <a:off x="8562383" y="1783823"/>
            <a:ext cx="0" cy="127423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EF0C87B7-4271-49F7-A3DC-0265076396A7}"/>
              </a:ext>
            </a:extLst>
          </p:cNvPr>
          <p:cNvPicPr>
            <a:picLocks noChangeAspect="1"/>
          </p:cNvPicPr>
          <p:nvPr userDrawn="1"/>
        </p:nvPicPr>
        <p:blipFill>
          <a:blip r:embed="rId2"/>
          <a:stretch>
            <a:fillRect/>
          </a:stretch>
        </p:blipFill>
        <p:spPr>
          <a:xfrm>
            <a:off x="309136" y="366974"/>
            <a:ext cx="355600" cy="165100"/>
          </a:xfrm>
          <a:prstGeom prst="rect">
            <a:avLst/>
          </a:prstGeom>
        </p:spPr>
      </p:pic>
      <p:cxnSp>
        <p:nvCxnSpPr>
          <p:cNvPr id="18" name="Straight Connector 8">
            <a:extLst>
              <a:ext uri="{FF2B5EF4-FFF2-40B4-BE49-F238E27FC236}">
                <a16:creationId xmlns:a16="http://schemas.microsoft.com/office/drawing/2014/main" id="{9F51A6D5-A440-4094-AF1F-6934AC3890BD}"/>
              </a:ext>
            </a:extLst>
          </p:cNvPr>
          <p:cNvCxnSpPr/>
          <p:nvPr userDrawn="1"/>
        </p:nvCxnSpPr>
        <p:spPr>
          <a:xfrm>
            <a:off x="985480" y="0"/>
            <a:ext cx="0" cy="6858000"/>
          </a:xfrm>
          <a:prstGeom prst="line">
            <a:avLst/>
          </a:prstGeom>
          <a:ln>
            <a:solidFill>
              <a:schemeClr val="accent5">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0214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re + 3 zones Textes - Fond bleu clai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A9C9B9-8579-4A53-9B99-F4A27A38163B}"/>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0" y="996125"/>
            <a:ext cx="8477747" cy="745212"/>
          </a:xfrm>
        </p:spPr>
        <p:txBody>
          <a:bodyPr/>
          <a:lstStyle>
            <a:lvl1pPr algn="l">
              <a:defRPr sz="3600">
                <a:solidFill>
                  <a:schemeClr val="bg1"/>
                </a:solidFill>
              </a:defRPr>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 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6" name="Espace réservé du texte 5">
            <a:extLst>
              <a:ext uri="{FF2B5EF4-FFF2-40B4-BE49-F238E27FC236}">
                <a16:creationId xmlns:a16="http://schemas.microsoft.com/office/drawing/2014/main" id="{F3C019B1-B965-C044-82E6-D77F16CA0955}"/>
              </a:ext>
            </a:extLst>
          </p:cNvPr>
          <p:cNvSpPr>
            <a:spLocks noGrp="1"/>
          </p:cNvSpPr>
          <p:nvPr>
            <p:ph type="body" sz="quarter" idx="11" hasCustomPrompt="1"/>
          </p:nvPr>
        </p:nvSpPr>
        <p:spPr>
          <a:xfrm>
            <a:off x="1866901" y="3293408"/>
            <a:ext cx="2883520" cy="2785130"/>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solidFill>
                  <a:schemeClr val="bg1">
                    <a:alpha val="80000"/>
                  </a:schemeClr>
                </a:solidFill>
              </a:defRPr>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7" name="Espace réservé du texte 6">
            <a:extLst>
              <a:ext uri="{FF2B5EF4-FFF2-40B4-BE49-F238E27FC236}">
                <a16:creationId xmlns:a16="http://schemas.microsoft.com/office/drawing/2014/main" id="{56BFA99D-687C-4D5B-9640-C118D97DB433}"/>
              </a:ext>
            </a:extLst>
          </p:cNvPr>
          <p:cNvSpPr>
            <a:spLocks noGrp="1"/>
          </p:cNvSpPr>
          <p:nvPr>
            <p:ph type="body" sz="quarter" idx="13" hasCustomPrompt="1"/>
          </p:nvPr>
        </p:nvSpPr>
        <p:spPr>
          <a:xfrm>
            <a:off x="1866901" y="2613806"/>
            <a:ext cx="2883982" cy="414338"/>
          </a:xfrm>
        </p:spPr>
        <p:txBody>
          <a:bodyPr>
            <a:normAutofit/>
          </a:bodyPr>
          <a:lstStyle>
            <a:lvl1pPr>
              <a:defRPr sz="1600"/>
            </a:lvl1pPr>
            <a:lvl2pPr>
              <a:defRPr sz="1600">
                <a:solidFill>
                  <a:schemeClr val="tx2"/>
                </a:solidFill>
              </a:defRPr>
            </a:lvl2pPr>
          </a:lstStyle>
          <a:p>
            <a:pPr lvl="0"/>
            <a:r>
              <a:rPr lang="fr-FR" dirty="0"/>
              <a:t>Sous-titre</a:t>
            </a:r>
          </a:p>
        </p:txBody>
      </p:sp>
      <p:sp>
        <p:nvSpPr>
          <p:cNvPr id="10" name="Espace réservé du texte 5">
            <a:extLst>
              <a:ext uri="{FF2B5EF4-FFF2-40B4-BE49-F238E27FC236}">
                <a16:creationId xmlns:a16="http://schemas.microsoft.com/office/drawing/2014/main" id="{5C939663-D70C-4443-A341-3453FE94261C}"/>
              </a:ext>
            </a:extLst>
          </p:cNvPr>
          <p:cNvSpPr>
            <a:spLocks noGrp="1"/>
          </p:cNvSpPr>
          <p:nvPr>
            <p:ph type="body" sz="quarter" idx="14" hasCustomPrompt="1"/>
          </p:nvPr>
        </p:nvSpPr>
        <p:spPr>
          <a:xfrm>
            <a:off x="4896315" y="3293408"/>
            <a:ext cx="2883520" cy="2785130"/>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solidFill>
                  <a:schemeClr val="bg1">
                    <a:alpha val="80000"/>
                  </a:schemeClr>
                </a:solidFill>
              </a:defRPr>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11" name="Espace réservé du texte 6">
            <a:extLst>
              <a:ext uri="{FF2B5EF4-FFF2-40B4-BE49-F238E27FC236}">
                <a16:creationId xmlns:a16="http://schemas.microsoft.com/office/drawing/2014/main" id="{3E386919-1398-4D50-BF33-68FB27A0B9D7}"/>
              </a:ext>
            </a:extLst>
          </p:cNvPr>
          <p:cNvSpPr>
            <a:spLocks noGrp="1"/>
          </p:cNvSpPr>
          <p:nvPr>
            <p:ph type="body" sz="quarter" idx="15" hasCustomPrompt="1"/>
          </p:nvPr>
        </p:nvSpPr>
        <p:spPr>
          <a:xfrm>
            <a:off x="4896315" y="2613806"/>
            <a:ext cx="2883982" cy="414338"/>
          </a:xfrm>
        </p:spPr>
        <p:txBody>
          <a:bodyPr>
            <a:normAutofit/>
          </a:bodyPr>
          <a:lstStyle>
            <a:lvl1pPr>
              <a:defRPr sz="1600"/>
            </a:lvl1pPr>
            <a:lvl2pPr>
              <a:defRPr sz="1600">
                <a:solidFill>
                  <a:schemeClr val="tx2"/>
                </a:solidFill>
              </a:defRPr>
            </a:lvl2pPr>
          </a:lstStyle>
          <a:p>
            <a:pPr lvl="0"/>
            <a:r>
              <a:rPr lang="fr-FR" dirty="0"/>
              <a:t>Sous-titre</a:t>
            </a:r>
          </a:p>
        </p:txBody>
      </p:sp>
      <p:sp>
        <p:nvSpPr>
          <p:cNvPr id="12" name="Espace réservé du texte 5">
            <a:extLst>
              <a:ext uri="{FF2B5EF4-FFF2-40B4-BE49-F238E27FC236}">
                <a16:creationId xmlns:a16="http://schemas.microsoft.com/office/drawing/2014/main" id="{0C1FAA22-CEED-460B-9A99-37D486BD462D}"/>
              </a:ext>
            </a:extLst>
          </p:cNvPr>
          <p:cNvSpPr>
            <a:spLocks noGrp="1"/>
          </p:cNvSpPr>
          <p:nvPr>
            <p:ph type="body" sz="quarter" idx="16" hasCustomPrompt="1"/>
          </p:nvPr>
        </p:nvSpPr>
        <p:spPr>
          <a:xfrm>
            <a:off x="7925267" y="3293408"/>
            <a:ext cx="2883520" cy="2785130"/>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solidFill>
                  <a:schemeClr val="bg1">
                    <a:alpha val="80000"/>
                  </a:schemeClr>
                </a:solidFill>
              </a:defRPr>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13" name="Espace réservé du texte 6">
            <a:extLst>
              <a:ext uri="{FF2B5EF4-FFF2-40B4-BE49-F238E27FC236}">
                <a16:creationId xmlns:a16="http://schemas.microsoft.com/office/drawing/2014/main" id="{3DAF07B9-C844-4B36-B2AA-95274F016F47}"/>
              </a:ext>
            </a:extLst>
          </p:cNvPr>
          <p:cNvSpPr>
            <a:spLocks noGrp="1"/>
          </p:cNvSpPr>
          <p:nvPr>
            <p:ph type="body" sz="quarter" idx="17" hasCustomPrompt="1"/>
          </p:nvPr>
        </p:nvSpPr>
        <p:spPr>
          <a:xfrm>
            <a:off x="7925267" y="2613806"/>
            <a:ext cx="2883982" cy="414338"/>
          </a:xfrm>
        </p:spPr>
        <p:txBody>
          <a:bodyPr>
            <a:normAutofit/>
          </a:bodyPr>
          <a:lstStyle>
            <a:lvl1pPr>
              <a:defRPr sz="1600"/>
            </a:lvl1pPr>
            <a:lvl2pPr>
              <a:defRPr sz="1600">
                <a:solidFill>
                  <a:schemeClr val="tx2"/>
                </a:solidFill>
              </a:defRPr>
            </a:lvl2pPr>
          </a:lstStyle>
          <a:p>
            <a:pPr lvl="0"/>
            <a:r>
              <a:rPr lang="fr-FR" dirty="0"/>
              <a:t>Sous-titre</a:t>
            </a:r>
          </a:p>
        </p:txBody>
      </p:sp>
      <p:cxnSp>
        <p:nvCxnSpPr>
          <p:cNvPr id="14" name="Straight Connector 20">
            <a:extLst>
              <a:ext uri="{FF2B5EF4-FFF2-40B4-BE49-F238E27FC236}">
                <a16:creationId xmlns:a16="http://schemas.microsoft.com/office/drawing/2014/main" id="{61B00C12-4C1A-4345-9C89-8975CEF55310}"/>
              </a:ext>
            </a:extLst>
          </p:cNvPr>
          <p:cNvCxnSpPr>
            <a:cxnSpLocks/>
          </p:cNvCxnSpPr>
          <p:nvPr userDrawn="1"/>
        </p:nvCxnSpPr>
        <p:spPr>
          <a:xfrm rot="5400000">
            <a:off x="2504016" y="1783822"/>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20">
            <a:extLst>
              <a:ext uri="{FF2B5EF4-FFF2-40B4-BE49-F238E27FC236}">
                <a16:creationId xmlns:a16="http://schemas.microsoft.com/office/drawing/2014/main" id="{A30E4D00-A3AB-4C1A-AC21-1CCB2B69C0C9}"/>
              </a:ext>
            </a:extLst>
          </p:cNvPr>
          <p:cNvCxnSpPr>
            <a:cxnSpLocks/>
          </p:cNvCxnSpPr>
          <p:nvPr userDrawn="1"/>
        </p:nvCxnSpPr>
        <p:spPr>
          <a:xfrm rot="5400000">
            <a:off x="5533431" y="1769522"/>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EB1430C2-049F-49BB-9587-A0E1F28608BA}"/>
              </a:ext>
            </a:extLst>
          </p:cNvPr>
          <p:cNvCxnSpPr>
            <a:cxnSpLocks/>
          </p:cNvCxnSpPr>
          <p:nvPr userDrawn="1"/>
        </p:nvCxnSpPr>
        <p:spPr>
          <a:xfrm rot="5400000">
            <a:off x="8562383" y="1783823"/>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EF0C87B7-4271-49F7-A3DC-0265076396A7}"/>
              </a:ext>
            </a:extLst>
          </p:cNvPr>
          <p:cNvPicPr>
            <a:picLocks noChangeAspect="1"/>
          </p:cNvPicPr>
          <p:nvPr userDrawn="1"/>
        </p:nvPicPr>
        <p:blipFill>
          <a:blip r:embed="rId2"/>
          <a:stretch>
            <a:fillRect/>
          </a:stretch>
        </p:blipFill>
        <p:spPr>
          <a:xfrm>
            <a:off x="309136" y="366974"/>
            <a:ext cx="355600" cy="165100"/>
          </a:xfrm>
          <a:prstGeom prst="rect">
            <a:avLst/>
          </a:prstGeom>
        </p:spPr>
      </p:pic>
      <p:cxnSp>
        <p:nvCxnSpPr>
          <p:cNvPr id="18" name="Straight Connector 8">
            <a:extLst>
              <a:ext uri="{FF2B5EF4-FFF2-40B4-BE49-F238E27FC236}">
                <a16:creationId xmlns:a16="http://schemas.microsoft.com/office/drawing/2014/main" id="{A98090F6-59C3-48DB-84FB-EC39A9BCFB3D}"/>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746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re + 4 zones Text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0" y="996125"/>
            <a:ext cx="8477747" cy="745212"/>
          </a:xfrm>
        </p:spPr>
        <p:txBody>
          <a:bodyPr/>
          <a:lstStyle>
            <a:lvl1pPr algn="l">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 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4" name="Image 3">
            <a:extLst>
              <a:ext uri="{FF2B5EF4-FFF2-40B4-BE49-F238E27FC236}">
                <a16:creationId xmlns:a16="http://schemas.microsoft.com/office/drawing/2014/main" id="{BAF5816D-36D2-A649-9F7F-B8C29121B711}"/>
              </a:ext>
            </a:extLst>
          </p:cNvPr>
          <p:cNvPicPr>
            <a:picLocks noChangeAspect="1"/>
          </p:cNvPicPr>
          <p:nvPr userDrawn="1"/>
        </p:nvPicPr>
        <p:blipFill>
          <a:blip r:embed="rId2"/>
          <a:stretch>
            <a:fillRect/>
          </a:stretch>
        </p:blipFill>
        <p:spPr>
          <a:xfrm>
            <a:off x="309136" y="366974"/>
            <a:ext cx="355600" cy="165100"/>
          </a:xfrm>
          <a:prstGeom prst="rect">
            <a:avLst/>
          </a:prstGeom>
        </p:spPr>
      </p:pic>
      <p:sp>
        <p:nvSpPr>
          <p:cNvPr id="6" name="Espace réservé du texte 5">
            <a:extLst>
              <a:ext uri="{FF2B5EF4-FFF2-40B4-BE49-F238E27FC236}">
                <a16:creationId xmlns:a16="http://schemas.microsoft.com/office/drawing/2014/main" id="{F3C019B1-B965-C044-82E6-D77F16CA0955}"/>
              </a:ext>
            </a:extLst>
          </p:cNvPr>
          <p:cNvSpPr>
            <a:spLocks noGrp="1"/>
          </p:cNvSpPr>
          <p:nvPr>
            <p:ph type="body" sz="quarter" idx="11" hasCustomPrompt="1"/>
          </p:nvPr>
        </p:nvSpPr>
        <p:spPr>
          <a:xfrm>
            <a:off x="1866901" y="3429000"/>
            <a:ext cx="2032772" cy="2989877"/>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7" name="Espace réservé du texte 6">
            <a:extLst>
              <a:ext uri="{FF2B5EF4-FFF2-40B4-BE49-F238E27FC236}">
                <a16:creationId xmlns:a16="http://schemas.microsoft.com/office/drawing/2014/main" id="{56BFA99D-687C-4D5B-9640-C118D97DB433}"/>
              </a:ext>
            </a:extLst>
          </p:cNvPr>
          <p:cNvSpPr>
            <a:spLocks noGrp="1"/>
          </p:cNvSpPr>
          <p:nvPr>
            <p:ph type="body" sz="quarter" idx="13" hasCustomPrompt="1"/>
          </p:nvPr>
        </p:nvSpPr>
        <p:spPr>
          <a:xfrm>
            <a:off x="1866901" y="2786062"/>
            <a:ext cx="2033098" cy="414338"/>
          </a:xfrm>
        </p:spPr>
        <p:txBody>
          <a:bodyPr>
            <a:normAutofit/>
          </a:bodyPr>
          <a:lstStyle>
            <a:lvl1pPr>
              <a:defRPr sz="1600"/>
            </a:lvl1pPr>
            <a:lvl2pPr>
              <a:defRPr sz="1600"/>
            </a:lvl2pPr>
          </a:lstStyle>
          <a:p>
            <a:pPr lvl="0"/>
            <a:r>
              <a:rPr lang="fr-FR" dirty="0"/>
              <a:t>Sous-titre</a:t>
            </a:r>
          </a:p>
        </p:txBody>
      </p:sp>
      <p:sp>
        <p:nvSpPr>
          <p:cNvPr id="10" name="Espace réservé du texte 5">
            <a:extLst>
              <a:ext uri="{FF2B5EF4-FFF2-40B4-BE49-F238E27FC236}">
                <a16:creationId xmlns:a16="http://schemas.microsoft.com/office/drawing/2014/main" id="{5C939663-D70C-4443-A341-3453FE94261C}"/>
              </a:ext>
            </a:extLst>
          </p:cNvPr>
          <p:cNvSpPr>
            <a:spLocks noGrp="1"/>
          </p:cNvSpPr>
          <p:nvPr>
            <p:ph type="body" sz="quarter" idx="14" hasCustomPrompt="1"/>
          </p:nvPr>
        </p:nvSpPr>
        <p:spPr>
          <a:xfrm>
            <a:off x="4174740" y="3429000"/>
            <a:ext cx="2032772" cy="2989877"/>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11" name="Espace réservé du texte 6">
            <a:extLst>
              <a:ext uri="{FF2B5EF4-FFF2-40B4-BE49-F238E27FC236}">
                <a16:creationId xmlns:a16="http://schemas.microsoft.com/office/drawing/2014/main" id="{3E386919-1398-4D50-BF33-68FB27A0B9D7}"/>
              </a:ext>
            </a:extLst>
          </p:cNvPr>
          <p:cNvSpPr>
            <a:spLocks noGrp="1"/>
          </p:cNvSpPr>
          <p:nvPr>
            <p:ph type="body" sz="quarter" idx="15" hasCustomPrompt="1"/>
          </p:nvPr>
        </p:nvSpPr>
        <p:spPr>
          <a:xfrm>
            <a:off x="4174740" y="2786062"/>
            <a:ext cx="2033098" cy="414338"/>
          </a:xfrm>
        </p:spPr>
        <p:txBody>
          <a:bodyPr>
            <a:normAutofit/>
          </a:bodyPr>
          <a:lstStyle>
            <a:lvl1pPr>
              <a:defRPr sz="1600"/>
            </a:lvl1pPr>
            <a:lvl2pPr>
              <a:defRPr sz="1600"/>
            </a:lvl2pPr>
          </a:lstStyle>
          <a:p>
            <a:pPr lvl="0"/>
            <a:r>
              <a:rPr lang="fr-FR" dirty="0"/>
              <a:t>Sous-titre</a:t>
            </a:r>
          </a:p>
        </p:txBody>
      </p:sp>
      <p:sp>
        <p:nvSpPr>
          <p:cNvPr id="12" name="Espace réservé du texte 5">
            <a:extLst>
              <a:ext uri="{FF2B5EF4-FFF2-40B4-BE49-F238E27FC236}">
                <a16:creationId xmlns:a16="http://schemas.microsoft.com/office/drawing/2014/main" id="{0C1FAA22-CEED-460B-9A99-37D486BD462D}"/>
              </a:ext>
            </a:extLst>
          </p:cNvPr>
          <p:cNvSpPr>
            <a:spLocks noGrp="1"/>
          </p:cNvSpPr>
          <p:nvPr>
            <p:ph type="body" sz="quarter" idx="16" hasCustomPrompt="1"/>
          </p:nvPr>
        </p:nvSpPr>
        <p:spPr>
          <a:xfrm>
            <a:off x="6482253" y="3429000"/>
            <a:ext cx="2032772" cy="2989877"/>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13" name="Espace réservé du texte 6">
            <a:extLst>
              <a:ext uri="{FF2B5EF4-FFF2-40B4-BE49-F238E27FC236}">
                <a16:creationId xmlns:a16="http://schemas.microsoft.com/office/drawing/2014/main" id="{3DAF07B9-C844-4B36-B2AA-95274F016F47}"/>
              </a:ext>
            </a:extLst>
          </p:cNvPr>
          <p:cNvSpPr>
            <a:spLocks noGrp="1"/>
          </p:cNvSpPr>
          <p:nvPr>
            <p:ph type="body" sz="quarter" idx="17" hasCustomPrompt="1"/>
          </p:nvPr>
        </p:nvSpPr>
        <p:spPr>
          <a:xfrm>
            <a:off x="6482253" y="2786062"/>
            <a:ext cx="2033098" cy="414338"/>
          </a:xfrm>
        </p:spPr>
        <p:txBody>
          <a:bodyPr>
            <a:normAutofit/>
          </a:bodyPr>
          <a:lstStyle>
            <a:lvl1pPr>
              <a:defRPr sz="1600"/>
            </a:lvl1pPr>
            <a:lvl2pPr>
              <a:defRPr sz="1600"/>
            </a:lvl2pPr>
          </a:lstStyle>
          <a:p>
            <a:pPr lvl="0"/>
            <a:r>
              <a:rPr lang="fr-FR" dirty="0"/>
              <a:t>Sous-titre</a:t>
            </a:r>
          </a:p>
        </p:txBody>
      </p:sp>
      <p:sp>
        <p:nvSpPr>
          <p:cNvPr id="14" name="Espace réservé du texte 5">
            <a:extLst>
              <a:ext uri="{FF2B5EF4-FFF2-40B4-BE49-F238E27FC236}">
                <a16:creationId xmlns:a16="http://schemas.microsoft.com/office/drawing/2014/main" id="{4888E5F9-9CDF-48CB-A233-46FD43C638C2}"/>
              </a:ext>
            </a:extLst>
          </p:cNvPr>
          <p:cNvSpPr>
            <a:spLocks noGrp="1"/>
          </p:cNvSpPr>
          <p:nvPr>
            <p:ph type="body" sz="quarter" idx="18" hasCustomPrompt="1"/>
          </p:nvPr>
        </p:nvSpPr>
        <p:spPr>
          <a:xfrm>
            <a:off x="8789440" y="3429000"/>
            <a:ext cx="2032772" cy="2989877"/>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vl2pPr>
              <a:defRPr sz="1000"/>
            </a:lvl2pPr>
            <a:lvl3pPr>
              <a:defRPr sz="1000"/>
            </a:lvl3pPr>
            <a:lvl4pPr>
              <a:defRPr sz="1000"/>
            </a:lvl4pPr>
            <a:lvl5pPr>
              <a:defRPr sz="1000"/>
            </a:lvl5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p:txBody>
      </p:sp>
      <p:sp>
        <p:nvSpPr>
          <p:cNvPr id="15" name="Espace réservé du texte 6">
            <a:extLst>
              <a:ext uri="{FF2B5EF4-FFF2-40B4-BE49-F238E27FC236}">
                <a16:creationId xmlns:a16="http://schemas.microsoft.com/office/drawing/2014/main" id="{5E39312C-29D5-420F-932C-A069CF49F45A}"/>
              </a:ext>
            </a:extLst>
          </p:cNvPr>
          <p:cNvSpPr>
            <a:spLocks noGrp="1"/>
          </p:cNvSpPr>
          <p:nvPr>
            <p:ph type="body" sz="quarter" idx="19" hasCustomPrompt="1"/>
          </p:nvPr>
        </p:nvSpPr>
        <p:spPr>
          <a:xfrm>
            <a:off x="8789440" y="2786062"/>
            <a:ext cx="2033098" cy="414338"/>
          </a:xfrm>
        </p:spPr>
        <p:txBody>
          <a:bodyPr>
            <a:normAutofit/>
          </a:bodyPr>
          <a:lstStyle>
            <a:lvl1pPr>
              <a:defRPr sz="1600"/>
            </a:lvl1pPr>
            <a:lvl2pPr>
              <a:defRPr sz="1600"/>
            </a:lvl2pPr>
          </a:lstStyle>
          <a:p>
            <a:pPr lvl="0"/>
            <a:r>
              <a:rPr lang="fr-FR" dirty="0"/>
              <a:t>Sous-titre</a:t>
            </a:r>
          </a:p>
        </p:txBody>
      </p:sp>
      <p:cxnSp>
        <p:nvCxnSpPr>
          <p:cNvPr id="16" name="Straight Connector 20">
            <a:extLst>
              <a:ext uri="{FF2B5EF4-FFF2-40B4-BE49-F238E27FC236}">
                <a16:creationId xmlns:a16="http://schemas.microsoft.com/office/drawing/2014/main" id="{DF333AB5-CB1F-4BA4-BD81-90A2566F4960}"/>
              </a:ext>
            </a:extLst>
          </p:cNvPr>
          <p:cNvCxnSpPr>
            <a:cxnSpLocks/>
          </p:cNvCxnSpPr>
          <p:nvPr userDrawn="1"/>
        </p:nvCxnSpPr>
        <p:spPr>
          <a:xfrm rot="5400000">
            <a:off x="2504016" y="1943731"/>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20">
            <a:extLst>
              <a:ext uri="{FF2B5EF4-FFF2-40B4-BE49-F238E27FC236}">
                <a16:creationId xmlns:a16="http://schemas.microsoft.com/office/drawing/2014/main" id="{C908885D-F9E7-40CD-AFD7-36D7099411D7}"/>
              </a:ext>
            </a:extLst>
          </p:cNvPr>
          <p:cNvCxnSpPr>
            <a:cxnSpLocks/>
          </p:cNvCxnSpPr>
          <p:nvPr userDrawn="1"/>
        </p:nvCxnSpPr>
        <p:spPr>
          <a:xfrm rot="5400000">
            <a:off x="4811857" y="1929430"/>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20">
            <a:extLst>
              <a:ext uri="{FF2B5EF4-FFF2-40B4-BE49-F238E27FC236}">
                <a16:creationId xmlns:a16="http://schemas.microsoft.com/office/drawing/2014/main" id="{5CC36096-28A9-430C-8CC5-BC5334B43216}"/>
              </a:ext>
            </a:extLst>
          </p:cNvPr>
          <p:cNvCxnSpPr>
            <a:cxnSpLocks/>
          </p:cNvCxnSpPr>
          <p:nvPr userDrawn="1"/>
        </p:nvCxnSpPr>
        <p:spPr>
          <a:xfrm rot="5400000">
            <a:off x="7119370" y="1943731"/>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20">
            <a:extLst>
              <a:ext uri="{FF2B5EF4-FFF2-40B4-BE49-F238E27FC236}">
                <a16:creationId xmlns:a16="http://schemas.microsoft.com/office/drawing/2014/main" id="{FD71CE87-C231-46A7-9BE5-262BB1FBABD9}"/>
              </a:ext>
            </a:extLst>
          </p:cNvPr>
          <p:cNvCxnSpPr>
            <a:cxnSpLocks/>
          </p:cNvCxnSpPr>
          <p:nvPr userDrawn="1"/>
        </p:nvCxnSpPr>
        <p:spPr>
          <a:xfrm rot="5400000">
            <a:off x="9426557" y="1929429"/>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5703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re + Image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0" y="1759448"/>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6" name="Picture Placeholder 4"/>
          <p:cNvSpPr>
            <a:spLocks noGrp="1"/>
          </p:cNvSpPr>
          <p:nvPr>
            <p:ph type="pic" sz="quarter" idx="11" hasCustomPrompt="1"/>
          </p:nvPr>
        </p:nvSpPr>
        <p:spPr>
          <a:xfrm>
            <a:off x="0" y="3927944"/>
            <a:ext cx="12192000" cy="293005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pic>
        <p:nvPicPr>
          <p:cNvPr id="7" name="Image 6">
            <a:extLst>
              <a:ext uri="{FF2B5EF4-FFF2-40B4-BE49-F238E27FC236}">
                <a16:creationId xmlns:a16="http://schemas.microsoft.com/office/drawing/2014/main" id="{C57FD8F0-246F-3E4E-9783-09011AB5EAD2}"/>
              </a:ext>
            </a:extLst>
          </p:cNvPr>
          <p:cNvPicPr>
            <a:picLocks noChangeAspect="1"/>
          </p:cNvPicPr>
          <p:nvPr userDrawn="1"/>
        </p:nvPicPr>
        <p:blipFill>
          <a:blip r:embed="rId2"/>
          <a:stretch>
            <a:fillRect/>
          </a:stretch>
        </p:blipFill>
        <p:spPr>
          <a:xfrm>
            <a:off x="309136" y="366974"/>
            <a:ext cx="355600" cy="165100"/>
          </a:xfrm>
          <a:prstGeom prst="rect">
            <a:avLst/>
          </a:prstGeom>
        </p:spPr>
      </p:pic>
    </p:spTree>
    <p:extLst>
      <p:ext uri="{BB962C8B-B14F-4D97-AF65-F5344CB8AC3E}">
        <p14:creationId xmlns:p14="http://schemas.microsoft.com/office/powerpoint/2010/main" val="1771345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us Titre Principa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sz="1000"/>
            </a:lvl1p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0" y="2500438"/>
            <a:ext cx="4229100" cy="1857123"/>
          </a:xfrm>
        </p:spPr>
        <p:txBody>
          <a:bodyPr/>
          <a:lstStyle>
            <a:lvl1pPr>
              <a:defRPr/>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4" name="Image 3">
            <a:extLst>
              <a:ext uri="{FF2B5EF4-FFF2-40B4-BE49-F238E27FC236}">
                <a16:creationId xmlns:a16="http://schemas.microsoft.com/office/drawing/2014/main" id="{8007CCD4-58A1-014F-8574-F6CBEF543955}"/>
              </a:ext>
            </a:extLst>
          </p:cNvPr>
          <p:cNvPicPr>
            <a:picLocks noChangeAspect="1"/>
          </p:cNvPicPr>
          <p:nvPr userDrawn="1"/>
        </p:nvPicPr>
        <p:blipFill>
          <a:blip r:embed="rId2"/>
          <a:stretch>
            <a:fillRect/>
          </a:stretch>
        </p:blipFill>
        <p:spPr>
          <a:xfrm>
            <a:off x="309136" y="366974"/>
            <a:ext cx="355600" cy="165100"/>
          </a:xfrm>
          <a:prstGeom prst="rect">
            <a:avLst/>
          </a:prstGeom>
        </p:spPr>
      </p:pic>
    </p:spTree>
    <p:extLst>
      <p:ext uri="{BB962C8B-B14F-4D97-AF65-F5344CB8AC3E}">
        <p14:creationId xmlns:p14="http://schemas.microsoft.com/office/powerpoint/2010/main" val="34603052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re + 2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0" y="996124"/>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6" name="Picture Placeholder 4"/>
          <p:cNvSpPr>
            <a:spLocks noGrp="1"/>
          </p:cNvSpPr>
          <p:nvPr>
            <p:ph type="pic" sz="quarter" idx="11" hasCustomPrompt="1"/>
          </p:nvPr>
        </p:nvSpPr>
        <p:spPr>
          <a:xfrm>
            <a:off x="6096001" y="1181099"/>
            <a:ext cx="5524500" cy="2839357"/>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2" hasCustomPrompt="1"/>
          </p:nvPr>
        </p:nvSpPr>
        <p:spPr>
          <a:xfrm>
            <a:off x="3628571" y="4020456"/>
            <a:ext cx="3093359" cy="19594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pic>
        <p:nvPicPr>
          <p:cNvPr id="8" name="Image 7">
            <a:extLst>
              <a:ext uri="{FF2B5EF4-FFF2-40B4-BE49-F238E27FC236}">
                <a16:creationId xmlns:a16="http://schemas.microsoft.com/office/drawing/2014/main" id="{3D52A9EC-1107-1242-B3AC-DFDE47ADBD6B}"/>
              </a:ext>
            </a:extLst>
          </p:cNvPr>
          <p:cNvPicPr>
            <a:picLocks noChangeAspect="1"/>
          </p:cNvPicPr>
          <p:nvPr userDrawn="1"/>
        </p:nvPicPr>
        <p:blipFill>
          <a:blip r:embed="rId2"/>
          <a:stretch>
            <a:fillRect/>
          </a:stretch>
        </p:blipFill>
        <p:spPr>
          <a:xfrm>
            <a:off x="309136" y="366974"/>
            <a:ext cx="355600" cy="165100"/>
          </a:xfrm>
          <a:prstGeom prst="rect">
            <a:avLst/>
          </a:prstGeom>
        </p:spPr>
      </p:pic>
    </p:spTree>
    <p:extLst>
      <p:ext uri="{BB962C8B-B14F-4D97-AF65-F5344CB8AC3E}">
        <p14:creationId xmlns:p14="http://schemas.microsoft.com/office/powerpoint/2010/main" val="32827037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re + 3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Picture Placeholder 4"/>
          <p:cNvSpPr>
            <a:spLocks noGrp="1"/>
          </p:cNvSpPr>
          <p:nvPr>
            <p:ph type="pic" sz="quarter" idx="12" hasCustomPrompt="1"/>
          </p:nvPr>
        </p:nvSpPr>
        <p:spPr>
          <a:xfrm>
            <a:off x="1866900" y="2569027"/>
            <a:ext cx="3423557" cy="219891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Picture Placeholder 4"/>
          <p:cNvSpPr>
            <a:spLocks noGrp="1"/>
          </p:cNvSpPr>
          <p:nvPr>
            <p:ph type="pic" sz="quarter" idx="13" hasCustomPrompt="1"/>
          </p:nvPr>
        </p:nvSpPr>
        <p:spPr>
          <a:xfrm>
            <a:off x="5317671" y="2569027"/>
            <a:ext cx="3423557" cy="219891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9" name="Picture Placeholder 4"/>
          <p:cNvSpPr>
            <a:spLocks noGrp="1"/>
          </p:cNvSpPr>
          <p:nvPr>
            <p:ph type="pic" sz="quarter" idx="14" hasCustomPrompt="1"/>
          </p:nvPr>
        </p:nvSpPr>
        <p:spPr>
          <a:xfrm>
            <a:off x="8768443" y="2569027"/>
            <a:ext cx="3423557" cy="219891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1866900" y="996124"/>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7" name="Image 6">
            <a:extLst>
              <a:ext uri="{FF2B5EF4-FFF2-40B4-BE49-F238E27FC236}">
                <a16:creationId xmlns:a16="http://schemas.microsoft.com/office/drawing/2014/main" id="{E0C48B90-8809-1E42-9BFC-78E50CFCF167}"/>
              </a:ext>
            </a:extLst>
          </p:cNvPr>
          <p:cNvPicPr>
            <a:picLocks noChangeAspect="1"/>
          </p:cNvPicPr>
          <p:nvPr userDrawn="1"/>
        </p:nvPicPr>
        <p:blipFill>
          <a:blip r:embed="rId2"/>
          <a:stretch>
            <a:fillRect/>
          </a:stretch>
        </p:blipFill>
        <p:spPr>
          <a:xfrm>
            <a:off x="309136" y="366974"/>
            <a:ext cx="355600" cy="165100"/>
          </a:xfrm>
          <a:prstGeom prst="rect">
            <a:avLst/>
          </a:prstGeom>
        </p:spPr>
      </p:pic>
    </p:spTree>
    <p:extLst>
      <p:ext uri="{BB962C8B-B14F-4D97-AF65-F5344CB8AC3E}">
        <p14:creationId xmlns:p14="http://schemas.microsoft.com/office/powerpoint/2010/main" val="26707742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re + 4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Picture Placeholder 4"/>
          <p:cNvSpPr>
            <a:spLocks noGrp="1"/>
          </p:cNvSpPr>
          <p:nvPr>
            <p:ph type="pic" sz="quarter" idx="12" hasCustomPrompt="1"/>
          </p:nvPr>
        </p:nvSpPr>
        <p:spPr>
          <a:xfrm>
            <a:off x="1866901" y="300445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1866900" y="996124"/>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sp>
        <p:nvSpPr>
          <p:cNvPr id="13" name="Picture Placeholder 4"/>
          <p:cNvSpPr>
            <a:spLocks noGrp="1"/>
          </p:cNvSpPr>
          <p:nvPr>
            <p:ph type="pic" sz="quarter" idx="13" hasCustomPrompt="1"/>
          </p:nvPr>
        </p:nvSpPr>
        <p:spPr>
          <a:xfrm>
            <a:off x="4322839" y="300445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4" name="Picture Placeholder 4"/>
          <p:cNvSpPr>
            <a:spLocks noGrp="1"/>
          </p:cNvSpPr>
          <p:nvPr>
            <p:ph type="pic" sz="quarter" idx="14" hasCustomPrompt="1"/>
          </p:nvPr>
        </p:nvSpPr>
        <p:spPr>
          <a:xfrm>
            <a:off x="6778777" y="300445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5" name="Picture Placeholder 4"/>
          <p:cNvSpPr>
            <a:spLocks noGrp="1"/>
          </p:cNvSpPr>
          <p:nvPr>
            <p:ph type="pic" sz="quarter" idx="15" hasCustomPrompt="1"/>
          </p:nvPr>
        </p:nvSpPr>
        <p:spPr>
          <a:xfrm>
            <a:off x="9234715" y="300445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pic>
        <p:nvPicPr>
          <p:cNvPr id="8" name="Image 7">
            <a:extLst>
              <a:ext uri="{FF2B5EF4-FFF2-40B4-BE49-F238E27FC236}">
                <a16:creationId xmlns:a16="http://schemas.microsoft.com/office/drawing/2014/main" id="{83A1372E-54A9-2C46-B984-663910695ECB}"/>
              </a:ext>
            </a:extLst>
          </p:cNvPr>
          <p:cNvPicPr>
            <a:picLocks noChangeAspect="1"/>
          </p:cNvPicPr>
          <p:nvPr userDrawn="1"/>
        </p:nvPicPr>
        <p:blipFill>
          <a:blip r:embed="rId2"/>
          <a:stretch>
            <a:fillRect/>
          </a:stretch>
        </p:blipFill>
        <p:spPr>
          <a:xfrm>
            <a:off x="309136" y="366974"/>
            <a:ext cx="355600" cy="165100"/>
          </a:xfrm>
          <a:prstGeom prst="rect">
            <a:avLst/>
          </a:prstGeom>
        </p:spPr>
      </p:pic>
    </p:spTree>
    <p:extLst>
      <p:ext uri="{BB962C8B-B14F-4D97-AF65-F5344CB8AC3E}">
        <p14:creationId xmlns:p14="http://schemas.microsoft.com/office/powerpoint/2010/main" val="36283261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re + 6 Images ">
    <p:spTree>
      <p:nvGrpSpPr>
        <p:cNvPr id="1" name=""/>
        <p:cNvGrpSpPr/>
        <p:nvPr/>
      </p:nvGrpSpPr>
      <p:grpSpPr>
        <a:xfrm>
          <a:off x="0" y="0"/>
          <a:ext cx="0" cy="0"/>
          <a:chOff x="0" y="0"/>
          <a:chExt cx="0" cy="0"/>
        </a:xfrm>
      </p:grpSpPr>
      <p:sp>
        <p:nvSpPr>
          <p:cNvPr id="6" name="Picture Placeholder 4"/>
          <p:cNvSpPr>
            <a:spLocks noGrp="1"/>
          </p:cNvSpPr>
          <p:nvPr>
            <p:ph type="pic" sz="quarter" idx="12" hasCustomPrompt="1"/>
          </p:nvPr>
        </p:nvSpPr>
        <p:spPr>
          <a:xfrm>
            <a:off x="7649028" y="2318656"/>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3" hasCustomPrompt="1"/>
          </p:nvPr>
        </p:nvSpPr>
        <p:spPr>
          <a:xfrm>
            <a:off x="9971315" y="2318657"/>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Picture Placeholder 4"/>
          <p:cNvSpPr>
            <a:spLocks noGrp="1"/>
          </p:cNvSpPr>
          <p:nvPr>
            <p:ph type="pic" sz="quarter" idx="14" hasCustomPrompt="1"/>
          </p:nvPr>
        </p:nvSpPr>
        <p:spPr>
          <a:xfrm>
            <a:off x="9971315" y="0"/>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9" name="Picture Placeholder 4"/>
          <p:cNvSpPr>
            <a:spLocks noGrp="1"/>
          </p:cNvSpPr>
          <p:nvPr>
            <p:ph type="pic" sz="quarter" idx="15" hasCustomPrompt="1"/>
          </p:nvPr>
        </p:nvSpPr>
        <p:spPr>
          <a:xfrm>
            <a:off x="9971314" y="4637315"/>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Picture Placeholder 4"/>
          <p:cNvSpPr>
            <a:spLocks noGrp="1"/>
          </p:cNvSpPr>
          <p:nvPr>
            <p:ph type="pic" sz="quarter" idx="16" hasCustomPrompt="1"/>
          </p:nvPr>
        </p:nvSpPr>
        <p:spPr>
          <a:xfrm>
            <a:off x="7649028" y="4637315"/>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1" name="Picture Placeholder 4"/>
          <p:cNvSpPr>
            <a:spLocks noGrp="1"/>
          </p:cNvSpPr>
          <p:nvPr>
            <p:ph type="pic" sz="quarter" idx="17" hasCustomPrompt="1"/>
          </p:nvPr>
        </p:nvSpPr>
        <p:spPr>
          <a:xfrm>
            <a:off x="5326741" y="2318657"/>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0" y="2500438"/>
            <a:ext cx="4229100" cy="1857123"/>
          </a:xfrm>
        </p:spPr>
        <p:txBody>
          <a:bodyPr/>
          <a:lstStyle>
            <a:lvl1pPr>
              <a:defRPr/>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12" name="Image 11">
            <a:extLst>
              <a:ext uri="{FF2B5EF4-FFF2-40B4-BE49-F238E27FC236}">
                <a16:creationId xmlns:a16="http://schemas.microsoft.com/office/drawing/2014/main" id="{D004CDF7-D7E5-8143-978B-37A03FE32708}"/>
              </a:ext>
            </a:extLst>
          </p:cNvPr>
          <p:cNvPicPr>
            <a:picLocks noChangeAspect="1"/>
          </p:cNvPicPr>
          <p:nvPr userDrawn="1"/>
        </p:nvPicPr>
        <p:blipFill>
          <a:blip r:embed="rId2"/>
          <a:stretch>
            <a:fillRect/>
          </a:stretch>
        </p:blipFill>
        <p:spPr>
          <a:xfrm>
            <a:off x="309136" y="366974"/>
            <a:ext cx="355600" cy="165100"/>
          </a:xfrm>
          <a:prstGeom prst="rect">
            <a:avLst/>
          </a:prstGeom>
        </p:spPr>
      </p:pic>
    </p:spTree>
    <p:extLst>
      <p:ext uri="{BB962C8B-B14F-4D97-AF65-F5344CB8AC3E}">
        <p14:creationId xmlns:p14="http://schemas.microsoft.com/office/powerpoint/2010/main" val="27645997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re + 3 Images Rond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Picture Placeholder 4"/>
          <p:cNvSpPr>
            <a:spLocks noGrp="1"/>
          </p:cNvSpPr>
          <p:nvPr>
            <p:ph type="pic" sz="quarter" idx="17" hasCustomPrompt="1"/>
          </p:nvPr>
        </p:nvSpPr>
        <p:spPr>
          <a:xfrm>
            <a:off x="1866901" y="2621644"/>
            <a:ext cx="2139042" cy="2139042"/>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Picture Placeholder 4"/>
          <p:cNvSpPr>
            <a:spLocks noGrp="1"/>
          </p:cNvSpPr>
          <p:nvPr>
            <p:ph type="pic" sz="quarter" idx="18" hasCustomPrompt="1"/>
          </p:nvPr>
        </p:nvSpPr>
        <p:spPr>
          <a:xfrm>
            <a:off x="4890408" y="2621644"/>
            <a:ext cx="2139042" cy="2139042"/>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9" hasCustomPrompt="1"/>
          </p:nvPr>
        </p:nvSpPr>
        <p:spPr>
          <a:xfrm>
            <a:off x="7913915" y="2621644"/>
            <a:ext cx="2139042" cy="2139042"/>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p:cNvSpPr>
            <a:spLocks noGrp="1"/>
          </p:cNvSpPr>
          <p:nvPr>
            <p:ph type="title" hasCustomPrompt="1"/>
          </p:nvPr>
        </p:nvSpPr>
        <p:spPr>
          <a:xfrm>
            <a:off x="1866900" y="1000025"/>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9" name="Image 8">
            <a:extLst>
              <a:ext uri="{FF2B5EF4-FFF2-40B4-BE49-F238E27FC236}">
                <a16:creationId xmlns:a16="http://schemas.microsoft.com/office/drawing/2014/main" id="{EFD24AE4-974E-BB45-8B58-930D0585663A}"/>
              </a:ext>
            </a:extLst>
          </p:cNvPr>
          <p:cNvPicPr>
            <a:picLocks noChangeAspect="1"/>
          </p:cNvPicPr>
          <p:nvPr userDrawn="1"/>
        </p:nvPicPr>
        <p:blipFill>
          <a:blip r:embed="rId2"/>
          <a:stretch>
            <a:fillRect/>
          </a:stretch>
        </p:blipFill>
        <p:spPr>
          <a:xfrm>
            <a:off x="309136" y="366974"/>
            <a:ext cx="355600" cy="165100"/>
          </a:xfrm>
          <a:prstGeom prst="rect">
            <a:avLst/>
          </a:prstGeom>
        </p:spPr>
      </p:pic>
    </p:spTree>
    <p:extLst>
      <p:ext uri="{BB962C8B-B14F-4D97-AF65-F5344CB8AC3E}">
        <p14:creationId xmlns:p14="http://schemas.microsoft.com/office/powerpoint/2010/main" val="31181717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491C9617-5403-864B-8247-8472EB842EB4}"/>
              </a:ext>
            </a:extLst>
          </p:cNvPr>
          <p:cNvSpPr>
            <a:spLocks noGrp="1"/>
          </p:cNvSpPr>
          <p:nvPr>
            <p:ph type="pic" sz="quarter" idx="18" hasCustomPrompt="1"/>
          </p:nvPr>
        </p:nvSpPr>
        <p:spPr>
          <a:xfrm>
            <a:off x="8194000" y="1423219"/>
            <a:ext cx="1970015" cy="4161803"/>
          </a:xfrm>
          <a:custGeom>
            <a:avLst/>
            <a:gdLst>
              <a:gd name="connsiteX0" fmla="*/ 0 w 1937655"/>
              <a:gd name="connsiteY0" fmla="*/ 322949 h 4161803"/>
              <a:gd name="connsiteX1" fmla="*/ 322949 w 1937655"/>
              <a:gd name="connsiteY1" fmla="*/ 0 h 4161803"/>
              <a:gd name="connsiteX2" fmla="*/ 1614706 w 1937655"/>
              <a:gd name="connsiteY2" fmla="*/ 0 h 4161803"/>
              <a:gd name="connsiteX3" fmla="*/ 1937655 w 1937655"/>
              <a:gd name="connsiteY3" fmla="*/ 322949 h 4161803"/>
              <a:gd name="connsiteX4" fmla="*/ 1937655 w 1937655"/>
              <a:gd name="connsiteY4" fmla="*/ 3838854 h 4161803"/>
              <a:gd name="connsiteX5" fmla="*/ 1614706 w 1937655"/>
              <a:gd name="connsiteY5" fmla="*/ 4161803 h 4161803"/>
              <a:gd name="connsiteX6" fmla="*/ 322949 w 1937655"/>
              <a:gd name="connsiteY6" fmla="*/ 4161803 h 4161803"/>
              <a:gd name="connsiteX7" fmla="*/ 0 w 1937655"/>
              <a:gd name="connsiteY7" fmla="*/ 3838854 h 4161803"/>
              <a:gd name="connsiteX8" fmla="*/ 0 w 1937655"/>
              <a:gd name="connsiteY8" fmla="*/ 322949 h 4161803"/>
              <a:gd name="connsiteX0" fmla="*/ 0 w 1937655"/>
              <a:gd name="connsiteY0" fmla="*/ 322949 h 4161803"/>
              <a:gd name="connsiteX1" fmla="*/ 212113 w 1937655"/>
              <a:gd name="connsiteY1" fmla="*/ 4618 h 4161803"/>
              <a:gd name="connsiteX2" fmla="*/ 1614706 w 1937655"/>
              <a:gd name="connsiteY2" fmla="*/ 0 h 4161803"/>
              <a:gd name="connsiteX3" fmla="*/ 1937655 w 1937655"/>
              <a:gd name="connsiteY3" fmla="*/ 322949 h 4161803"/>
              <a:gd name="connsiteX4" fmla="*/ 1937655 w 1937655"/>
              <a:gd name="connsiteY4" fmla="*/ 3838854 h 4161803"/>
              <a:gd name="connsiteX5" fmla="*/ 1614706 w 1937655"/>
              <a:gd name="connsiteY5" fmla="*/ 4161803 h 4161803"/>
              <a:gd name="connsiteX6" fmla="*/ 322949 w 1937655"/>
              <a:gd name="connsiteY6" fmla="*/ 4161803 h 4161803"/>
              <a:gd name="connsiteX7" fmla="*/ 0 w 1937655"/>
              <a:gd name="connsiteY7" fmla="*/ 3838854 h 4161803"/>
              <a:gd name="connsiteX8" fmla="*/ 0 w 1937655"/>
              <a:gd name="connsiteY8" fmla="*/ 322949 h 4161803"/>
              <a:gd name="connsiteX0" fmla="*/ 0 w 1951510"/>
              <a:gd name="connsiteY0" fmla="*/ 309094 h 4161803"/>
              <a:gd name="connsiteX1" fmla="*/ 225968 w 1951510"/>
              <a:gd name="connsiteY1" fmla="*/ 4618 h 4161803"/>
              <a:gd name="connsiteX2" fmla="*/ 1628561 w 1951510"/>
              <a:gd name="connsiteY2" fmla="*/ 0 h 4161803"/>
              <a:gd name="connsiteX3" fmla="*/ 1951510 w 1951510"/>
              <a:gd name="connsiteY3" fmla="*/ 322949 h 4161803"/>
              <a:gd name="connsiteX4" fmla="*/ 1951510 w 1951510"/>
              <a:gd name="connsiteY4" fmla="*/ 3838854 h 4161803"/>
              <a:gd name="connsiteX5" fmla="*/ 1628561 w 1951510"/>
              <a:gd name="connsiteY5" fmla="*/ 4161803 h 4161803"/>
              <a:gd name="connsiteX6" fmla="*/ 336804 w 1951510"/>
              <a:gd name="connsiteY6" fmla="*/ 4161803 h 4161803"/>
              <a:gd name="connsiteX7" fmla="*/ 13855 w 1951510"/>
              <a:gd name="connsiteY7" fmla="*/ 3838854 h 4161803"/>
              <a:gd name="connsiteX8" fmla="*/ 0 w 1951510"/>
              <a:gd name="connsiteY8" fmla="*/ 309094 h 4161803"/>
              <a:gd name="connsiteX0" fmla="*/ 0 w 1951510"/>
              <a:gd name="connsiteY0" fmla="*/ 309094 h 4161803"/>
              <a:gd name="connsiteX1" fmla="*/ 225968 w 1951510"/>
              <a:gd name="connsiteY1" fmla="*/ 4618 h 4161803"/>
              <a:gd name="connsiteX2" fmla="*/ 1628561 w 1951510"/>
              <a:gd name="connsiteY2" fmla="*/ 0 h 4161803"/>
              <a:gd name="connsiteX3" fmla="*/ 1951510 w 1951510"/>
              <a:gd name="connsiteY3" fmla="*/ 322949 h 4161803"/>
              <a:gd name="connsiteX4" fmla="*/ 1951510 w 1951510"/>
              <a:gd name="connsiteY4" fmla="*/ 3838854 h 4161803"/>
              <a:gd name="connsiteX5" fmla="*/ 1628561 w 1951510"/>
              <a:gd name="connsiteY5" fmla="*/ 4161803 h 4161803"/>
              <a:gd name="connsiteX6" fmla="*/ 336804 w 1951510"/>
              <a:gd name="connsiteY6" fmla="*/ 4161803 h 4161803"/>
              <a:gd name="connsiteX7" fmla="*/ 13855 w 1951510"/>
              <a:gd name="connsiteY7" fmla="*/ 3838854 h 4161803"/>
              <a:gd name="connsiteX8" fmla="*/ 0 w 1951510"/>
              <a:gd name="connsiteY8" fmla="*/ 309094 h 4161803"/>
              <a:gd name="connsiteX0" fmla="*/ 0 w 1951510"/>
              <a:gd name="connsiteY0" fmla="*/ 304476 h 4157185"/>
              <a:gd name="connsiteX1" fmla="*/ 225968 w 1951510"/>
              <a:gd name="connsiteY1" fmla="*/ 0 h 4157185"/>
              <a:gd name="connsiteX2" fmla="*/ 1739397 w 1951510"/>
              <a:gd name="connsiteY2" fmla="*/ 0 h 4157185"/>
              <a:gd name="connsiteX3" fmla="*/ 1951510 w 1951510"/>
              <a:gd name="connsiteY3" fmla="*/ 318331 h 4157185"/>
              <a:gd name="connsiteX4" fmla="*/ 1951510 w 1951510"/>
              <a:gd name="connsiteY4" fmla="*/ 3834236 h 4157185"/>
              <a:gd name="connsiteX5" fmla="*/ 1628561 w 1951510"/>
              <a:gd name="connsiteY5" fmla="*/ 4157185 h 4157185"/>
              <a:gd name="connsiteX6" fmla="*/ 336804 w 1951510"/>
              <a:gd name="connsiteY6" fmla="*/ 4157185 h 4157185"/>
              <a:gd name="connsiteX7" fmla="*/ 13855 w 1951510"/>
              <a:gd name="connsiteY7" fmla="*/ 3834236 h 4157185"/>
              <a:gd name="connsiteX8" fmla="*/ 0 w 1951510"/>
              <a:gd name="connsiteY8" fmla="*/ 304476 h 4157185"/>
              <a:gd name="connsiteX0" fmla="*/ 0 w 1965364"/>
              <a:gd name="connsiteY0" fmla="*/ 304476 h 4157185"/>
              <a:gd name="connsiteX1" fmla="*/ 225968 w 1965364"/>
              <a:gd name="connsiteY1" fmla="*/ 0 h 4157185"/>
              <a:gd name="connsiteX2" fmla="*/ 1739397 w 1965364"/>
              <a:gd name="connsiteY2" fmla="*/ 0 h 4157185"/>
              <a:gd name="connsiteX3" fmla="*/ 1965364 w 1965364"/>
              <a:gd name="connsiteY3" fmla="*/ 304476 h 4157185"/>
              <a:gd name="connsiteX4" fmla="*/ 1951510 w 1965364"/>
              <a:gd name="connsiteY4" fmla="*/ 3834236 h 4157185"/>
              <a:gd name="connsiteX5" fmla="*/ 1628561 w 1965364"/>
              <a:gd name="connsiteY5" fmla="*/ 4157185 h 4157185"/>
              <a:gd name="connsiteX6" fmla="*/ 336804 w 1965364"/>
              <a:gd name="connsiteY6" fmla="*/ 4157185 h 4157185"/>
              <a:gd name="connsiteX7" fmla="*/ 13855 w 1965364"/>
              <a:gd name="connsiteY7" fmla="*/ 3834236 h 4157185"/>
              <a:gd name="connsiteX8" fmla="*/ 0 w 1965364"/>
              <a:gd name="connsiteY8" fmla="*/ 304476 h 4157185"/>
              <a:gd name="connsiteX0" fmla="*/ 0 w 1970953"/>
              <a:gd name="connsiteY0" fmla="*/ 304476 h 4157185"/>
              <a:gd name="connsiteX1" fmla="*/ 225968 w 1970953"/>
              <a:gd name="connsiteY1" fmla="*/ 0 h 4157185"/>
              <a:gd name="connsiteX2" fmla="*/ 1739397 w 1970953"/>
              <a:gd name="connsiteY2" fmla="*/ 0 h 4157185"/>
              <a:gd name="connsiteX3" fmla="*/ 1965364 w 1970953"/>
              <a:gd name="connsiteY3" fmla="*/ 304476 h 4157185"/>
              <a:gd name="connsiteX4" fmla="*/ 1951510 w 1970953"/>
              <a:gd name="connsiteY4" fmla="*/ 3834236 h 4157185"/>
              <a:gd name="connsiteX5" fmla="*/ 1628561 w 1970953"/>
              <a:gd name="connsiteY5" fmla="*/ 4157185 h 4157185"/>
              <a:gd name="connsiteX6" fmla="*/ 336804 w 1970953"/>
              <a:gd name="connsiteY6" fmla="*/ 4157185 h 4157185"/>
              <a:gd name="connsiteX7" fmla="*/ 13855 w 1970953"/>
              <a:gd name="connsiteY7" fmla="*/ 3834236 h 4157185"/>
              <a:gd name="connsiteX8" fmla="*/ 0 w 1970953"/>
              <a:gd name="connsiteY8" fmla="*/ 304476 h 4157185"/>
              <a:gd name="connsiteX0" fmla="*/ 0 w 1969602"/>
              <a:gd name="connsiteY0" fmla="*/ 304476 h 4157185"/>
              <a:gd name="connsiteX1" fmla="*/ 225968 w 1969602"/>
              <a:gd name="connsiteY1" fmla="*/ 0 h 4157185"/>
              <a:gd name="connsiteX2" fmla="*/ 1739397 w 1969602"/>
              <a:gd name="connsiteY2" fmla="*/ 0 h 4157185"/>
              <a:gd name="connsiteX3" fmla="*/ 1965364 w 1969602"/>
              <a:gd name="connsiteY3" fmla="*/ 304476 h 4157185"/>
              <a:gd name="connsiteX4" fmla="*/ 1951510 w 1969602"/>
              <a:gd name="connsiteY4" fmla="*/ 3834236 h 4157185"/>
              <a:gd name="connsiteX5" fmla="*/ 1628561 w 1969602"/>
              <a:gd name="connsiteY5" fmla="*/ 4157185 h 4157185"/>
              <a:gd name="connsiteX6" fmla="*/ 336804 w 1969602"/>
              <a:gd name="connsiteY6" fmla="*/ 4157185 h 4157185"/>
              <a:gd name="connsiteX7" fmla="*/ 13855 w 1969602"/>
              <a:gd name="connsiteY7" fmla="*/ 3834236 h 4157185"/>
              <a:gd name="connsiteX8" fmla="*/ 0 w 1969602"/>
              <a:gd name="connsiteY8" fmla="*/ 304476 h 4157185"/>
              <a:gd name="connsiteX0" fmla="*/ 0 w 1969602"/>
              <a:gd name="connsiteY0" fmla="*/ 304476 h 4157185"/>
              <a:gd name="connsiteX1" fmla="*/ 225968 w 1969602"/>
              <a:gd name="connsiteY1" fmla="*/ 0 h 4157185"/>
              <a:gd name="connsiteX2" fmla="*/ 1739397 w 1969602"/>
              <a:gd name="connsiteY2" fmla="*/ 0 h 4157185"/>
              <a:gd name="connsiteX3" fmla="*/ 1965364 w 1969602"/>
              <a:gd name="connsiteY3" fmla="*/ 304476 h 4157185"/>
              <a:gd name="connsiteX4" fmla="*/ 1951510 w 1969602"/>
              <a:gd name="connsiteY4" fmla="*/ 3834236 h 4157185"/>
              <a:gd name="connsiteX5" fmla="*/ 1739397 w 1969602"/>
              <a:gd name="connsiteY5" fmla="*/ 4157185 h 4157185"/>
              <a:gd name="connsiteX6" fmla="*/ 336804 w 1969602"/>
              <a:gd name="connsiteY6" fmla="*/ 4157185 h 4157185"/>
              <a:gd name="connsiteX7" fmla="*/ 13855 w 1969602"/>
              <a:gd name="connsiteY7" fmla="*/ 3834236 h 4157185"/>
              <a:gd name="connsiteX8" fmla="*/ 0 w 1969602"/>
              <a:gd name="connsiteY8" fmla="*/ 304476 h 4157185"/>
              <a:gd name="connsiteX0" fmla="*/ 0 w 1969602"/>
              <a:gd name="connsiteY0" fmla="*/ 304476 h 4157185"/>
              <a:gd name="connsiteX1" fmla="*/ 225968 w 1969602"/>
              <a:gd name="connsiteY1" fmla="*/ 0 h 4157185"/>
              <a:gd name="connsiteX2" fmla="*/ 1739397 w 1969602"/>
              <a:gd name="connsiteY2" fmla="*/ 0 h 4157185"/>
              <a:gd name="connsiteX3" fmla="*/ 1965364 w 1969602"/>
              <a:gd name="connsiteY3" fmla="*/ 304476 h 4157185"/>
              <a:gd name="connsiteX4" fmla="*/ 1965364 w 1969602"/>
              <a:gd name="connsiteY4" fmla="*/ 3852709 h 4157185"/>
              <a:gd name="connsiteX5" fmla="*/ 1739397 w 1969602"/>
              <a:gd name="connsiteY5" fmla="*/ 4157185 h 4157185"/>
              <a:gd name="connsiteX6" fmla="*/ 336804 w 1969602"/>
              <a:gd name="connsiteY6" fmla="*/ 4157185 h 4157185"/>
              <a:gd name="connsiteX7" fmla="*/ 13855 w 1969602"/>
              <a:gd name="connsiteY7" fmla="*/ 3834236 h 4157185"/>
              <a:gd name="connsiteX8" fmla="*/ 0 w 1969602"/>
              <a:gd name="connsiteY8" fmla="*/ 304476 h 4157185"/>
              <a:gd name="connsiteX0" fmla="*/ 0 w 1969602"/>
              <a:gd name="connsiteY0" fmla="*/ 304476 h 4157185"/>
              <a:gd name="connsiteX1" fmla="*/ 225968 w 1969602"/>
              <a:gd name="connsiteY1" fmla="*/ 0 h 4157185"/>
              <a:gd name="connsiteX2" fmla="*/ 1739397 w 1969602"/>
              <a:gd name="connsiteY2" fmla="*/ 0 h 4157185"/>
              <a:gd name="connsiteX3" fmla="*/ 1965364 w 1969602"/>
              <a:gd name="connsiteY3" fmla="*/ 304476 h 4157185"/>
              <a:gd name="connsiteX4" fmla="*/ 1965364 w 1969602"/>
              <a:gd name="connsiteY4" fmla="*/ 3852709 h 4157185"/>
              <a:gd name="connsiteX5" fmla="*/ 1739397 w 1969602"/>
              <a:gd name="connsiteY5" fmla="*/ 4157185 h 4157185"/>
              <a:gd name="connsiteX6" fmla="*/ 336804 w 1969602"/>
              <a:gd name="connsiteY6" fmla="*/ 4157185 h 4157185"/>
              <a:gd name="connsiteX7" fmla="*/ 13855 w 1969602"/>
              <a:gd name="connsiteY7" fmla="*/ 3834236 h 4157185"/>
              <a:gd name="connsiteX8" fmla="*/ 0 w 1969602"/>
              <a:gd name="connsiteY8" fmla="*/ 304476 h 4157185"/>
              <a:gd name="connsiteX0" fmla="*/ 0 w 1969602"/>
              <a:gd name="connsiteY0" fmla="*/ 304476 h 4161803"/>
              <a:gd name="connsiteX1" fmla="*/ 225968 w 1969602"/>
              <a:gd name="connsiteY1" fmla="*/ 0 h 4161803"/>
              <a:gd name="connsiteX2" fmla="*/ 1739397 w 1969602"/>
              <a:gd name="connsiteY2" fmla="*/ 0 h 4161803"/>
              <a:gd name="connsiteX3" fmla="*/ 1965364 w 1969602"/>
              <a:gd name="connsiteY3" fmla="*/ 304476 h 4161803"/>
              <a:gd name="connsiteX4" fmla="*/ 1965364 w 1969602"/>
              <a:gd name="connsiteY4" fmla="*/ 3852709 h 4161803"/>
              <a:gd name="connsiteX5" fmla="*/ 1739397 w 1969602"/>
              <a:gd name="connsiteY5" fmla="*/ 4157185 h 4161803"/>
              <a:gd name="connsiteX6" fmla="*/ 239822 w 1969602"/>
              <a:gd name="connsiteY6" fmla="*/ 4161803 h 4161803"/>
              <a:gd name="connsiteX7" fmla="*/ 13855 w 1969602"/>
              <a:gd name="connsiteY7" fmla="*/ 3834236 h 4161803"/>
              <a:gd name="connsiteX8" fmla="*/ 0 w 1969602"/>
              <a:gd name="connsiteY8" fmla="*/ 304476 h 4161803"/>
              <a:gd name="connsiteX0" fmla="*/ 0 w 1969602"/>
              <a:gd name="connsiteY0" fmla="*/ 304476 h 4161803"/>
              <a:gd name="connsiteX1" fmla="*/ 225968 w 1969602"/>
              <a:gd name="connsiteY1" fmla="*/ 0 h 4161803"/>
              <a:gd name="connsiteX2" fmla="*/ 1739397 w 1969602"/>
              <a:gd name="connsiteY2" fmla="*/ 0 h 4161803"/>
              <a:gd name="connsiteX3" fmla="*/ 1965364 w 1969602"/>
              <a:gd name="connsiteY3" fmla="*/ 304476 h 4161803"/>
              <a:gd name="connsiteX4" fmla="*/ 1965364 w 1969602"/>
              <a:gd name="connsiteY4" fmla="*/ 3852709 h 4161803"/>
              <a:gd name="connsiteX5" fmla="*/ 1739397 w 1969602"/>
              <a:gd name="connsiteY5" fmla="*/ 4157185 h 4161803"/>
              <a:gd name="connsiteX6" fmla="*/ 239822 w 1969602"/>
              <a:gd name="connsiteY6" fmla="*/ 4161803 h 4161803"/>
              <a:gd name="connsiteX7" fmla="*/ 9237 w 1969602"/>
              <a:gd name="connsiteY7" fmla="*/ 3885036 h 4161803"/>
              <a:gd name="connsiteX8" fmla="*/ 0 w 1969602"/>
              <a:gd name="connsiteY8" fmla="*/ 304476 h 4161803"/>
              <a:gd name="connsiteX0" fmla="*/ 0 w 1967244"/>
              <a:gd name="connsiteY0" fmla="*/ 304476 h 4161803"/>
              <a:gd name="connsiteX1" fmla="*/ 225968 w 1967244"/>
              <a:gd name="connsiteY1" fmla="*/ 0 h 4161803"/>
              <a:gd name="connsiteX2" fmla="*/ 1739397 w 1967244"/>
              <a:gd name="connsiteY2" fmla="*/ 0 h 4161803"/>
              <a:gd name="connsiteX3" fmla="*/ 1965364 w 1967244"/>
              <a:gd name="connsiteY3" fmla="*/ 304476 h 4161803"/>
              <a:gd name="connsiteX4" fmla="*/ 1965364 w 1967244"/>
              <a:gd name="connsiteY4" fmla="*/ 3852709 h 4161803"/>
              <a:gd name="connsiteX5" fmla="*/ 1739397 w 1967244"/>
              <a:gd name="connsiteY5" fmla="*/ 4157185 h 4161803"/>
              <a:gd name="connsiteX6" fmla="*/ 239822 w 1967244"/>
              <a:gd name="connsiteY6" fmla="*/ 4161803 h 4161803"/>
              <a:gd name="connsiteX7" fmla="*/ 9237 w 1967244"/>
              <a:gd name="connsiteY7" fmla="*/ 3885036 h 4161803"/>
              <a:gd name="connsiteX8" fmla="*/ 0 w 1967244"/>
              <a:gd name="connsiteY8" fmla="*/ 304476 h 4161803"/>
              <a:gd name="connsiteX0" fmla="*/ 0 w 1970015"/>
              <a:gd name="connsiteY0" fmla="*/ 304476 h 4161803"/>
              <a:gd name="connsiteX1" fmla="*/ 225968 w 1970015"/>
              <a:gd name="connsiteY1" fmla="*/ 0 h 4161803"/>
              <a:gd name="connsiteX2" fmla="*/ 1739397 w 1970015"/>
              <a:gd name="connsiteY2" fmla="*/ 0 h 4161803"/>
              <a:gd name="connsiteX3" fmla="*/ 1969558 w 1970015"/>
              <a:gd name="connsiteY3" fmla="*/ 296087 h 4161803"/>
              <a:gd name="connsiteX4" fmla="*/ 1965364 w 1970015"/>
              <a:gd name="connsiteY4" fmla="*/ 3852709 h 4161803"/>
              <a:gd name="connsiteX5" fmla="*/ 1739397 w 1970015"/>
              <a:gd name="connsiteY5" fmla="*/ 4157185 h 4161803"/>
              <a:gd name="connsiteX6" fmla="*/ 239822 w 1970015"/>
              <a:gd name="connsiteY6" fmla="*/ 4161803 h 4161803"/>
              <a:gd name="connsiteX7" fmla="*/ 9237 w 1970015"/>
              <a:gd name="connsiteY7" fmla="*/ 3885036 h 4161803"/>
              <a:gd name="connsiteX8" fmla="*/ 0 w 1970015"/>
              <a:gd name="connsiteY8" fmla="*/ 304476 h 416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015" h="4161803">
                <a:moveTo>
                  <a:pt x="0" y="304476"/>
                </a:moveTo>
                <a:cubicBezTo>
                  <a:pt x="0" y="121498"/>
                  <a:pt x="47608" y="0"/>
                  <a:pt x="225968" y="0"/>
                </a:cubicBezTo>
                <a:lnTo>
                  <a:pt x="1739397" y="0"/>
                </a:lnTo>
                <a:cubicBezTo>
                  <a:pt x="1917757" y="0"/>
                  <a:pt x="1975871" y="114803"/>
                  <a:pt x="1969558" y="296087"/>
                </a:cubicBezTo>
                <a:lnTo>
                  <a:pt x="1965364" y="3852709"/>
                </a:lnTo>
                <a:cubicBezTo>
                  <a:pt x="1979218" y="4021833"/>
                  <a:pt x="1917757" y="4157185"/>
                  <a:pt x="1739397" y="4157185"/>
                </a:cubicBezTo>
                <a:lnTo>
                  <a:pt x="239822" y="4161803"/>
                </a:lnTo>
                <a:cubicBezTo>
                  <a:pt x="61462" y="4161803"/>
                  <a:pt x="9237" y="4063396"/>
                  <a:pt x="9237" y="3885036"/>
                </a:cubicBezTo>
                <a:cubicBezTo>
                  <a:pt x="4619" y="2708449"/>
                  <a:pt x="4618" y="1481063"/>
                  <a:pt x="0" y="304476"/>
                </a:cubicBezTo>
                <a:close/>
              </a:path>
            </a:pathLst>
          </a:cu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
        <p:nvSpPr>
          <p:cNvPr id="12" name="Picture Placeholder 4">
            <a:extLst>
              <a:ext uri="{FF2B5EF4-FFF2-40B4-BE49-F238E27FC236}">
                <a16:creationId xmlns:a16="http://schemas.microsoft.com/office/drawing/2014/main" id="{3245FCE6-81AA-B24E-8A33-B6BA4B739CF9}"/>
              </a:ext>
            </a:extLst>
          </p:cNvPr>
          <p:cNvSpPr>
            <a:spLocks noGrp="1"/>
          </p:cNvSpPr>
          <p:nvPr>
            <p:ph type="pic" sz="quarter" idx="19" hasCustomPrompt="1"/>
          </p:nvPr>
        </p:nvSpPr>
        <p:spPr>
          <a:xfrm>
            <a:off x="10453724" y="1423219"/>
            <a:ext cx="1970015" cy="4161803"/>
          </a:xfrm>
          <a:custGeom>
            <a:avLst/>
            <a:gdLst>
              <a:gd name="connsiteX0" fmla="*/ 0 w 1937655"/>
              <a:gd name="connsiteY0" fmla="*/ 322949 h 4161803"/>
              <a:gd name="connsiteX1" fmla="*/ 322949 w 1937655"/>
              <a:gd name="connsiteY1" fmla="*/ 0 h 4161803"/>
              <a:gd name="connsiteX2" fmla="*/ 1614706 w 1937655"/>
              <a:gd name="connsiteY2" fmla="*/ 0 h 4161803"/>
              <a:gd name="connsiteX3" fmla="*/ 1937655 w 1937655"/>
              <a:gd name="connsiteY3" fmla="*/ 322949 h 4161803"/>
              <a:gd name="connsiteX4" fmla="*/ 1937655 w 1937655"/>
              <a:gd name="connsiteY4" fmla="*/ 3838854 h 4161803"/>
              <a:gd name="connsiteX5" fmla="*/ 1614706 w 1937655"/>
              <a:gd name="connsiteY5" fmla="*/ 4161803 h 4161803"/>
              <a:gd name="connsiteX6" fmla="*/ 322949 w 1937655"/>
              <a:gd name="connsiteY6" fmla="*/ 4161803 h 4161803"/>
              <a:gd name="connsiteX7" fmla="*/ 0 w 1937655"/>
              <a:gd name="connsiteY7" fmla="*/ 3838854 h 4161803"/>
              <a:gd name="connsiteX8" fmla="*/ 0 w 1937655"/>
              <a:gd name="connsiteY8" fmla="*/ 322949 h 4161803"/>
              <a:gd name="connsiteX0" fmla="*/ 0 w 1937655"/>
              <a:gd name="connsiteY0" fmla="*/ 322949 h 4161803"/>
              <a:gd name="connsiteX1" fmla="*/ 212113 w 1937655"/>
              <a:gd name="connsiteY1" fmla="*/ 4618 h 4161803"/>
              <a:gd name="connsiteX2" fmla="*/ 1614706 w 1937655"/>
              <a:gd name="connsiteY2" fmla="*/ 0 h 4161803"/>
              <a:gd name="connsiteX3" fmla="*/ 1937655 w 1937655"/>
              <a:gd name="connsiteY3" fmla="*/ 322949 h 4161803"/>
              <a:gd name="connsiteX4" fmla="*/ 1937655 w 1937655"/>
              <a:gd name="connsiteY4" fmla="*/ 3838854 h 4161803"/>
              <a:gd name="connsiteX5" fmla="*/ 1614706 w 1937655"/>
              <a:gd name="connsiteY5" fmla="*/ 4161803 h 4161803"/>
              <a:gd name="connsiteX6" fmla="*/ 322949 w 1937655"/>
              <a:gd name="connsiteY6" fmla="*/ 4161803 h 4161803"/>
              <a:gd name="connsiteX7" fmla="*/ 0 w 1937655"/>
              <a:gd name="connsiteY7" fmla="*/ 3838854 h 4161803"/>
              <a:gd name="connsiteX8" fmla="*/ 0 w 1937655"/>
              <a:gd name="connsiteY8" fmla="*/ 322949 h 4161803"/>
              <a:gd name="connsiteX0" fmla="*/ 0 w 1951510"/>
              <a:gd name="connsiteY0" fmla="*/ 309094 h 4161803"/>
              <a:gd name="connsiteX1" fmla="*/ 225968 w 1951510"/>
              <a:gd name="connsiteY1" fmla="*/ 4618 h 4161803"/>
              <a:gd name="connsiteX2" fmla="*/ 1628561 w 1951510"/>
              <a:gd name="connsiteY2" fmla="*/ 0 h 4161803"/>
              <a:gd name="connsiteX3" fmla="*/ 1951510 w 1951510"/>
              <a:gd name="connsiteY3" fmla="*/ 322949 h 4161803"/>
              <a:gd name="connsiteX4" fmla="*/ 1951510 w 1951510"/>
              <a:gd name="connsiteY4" fmla="*/ 3838854 h 4161803"/>
              <a:gd name="connsiteX5" fmla="*/ 1628561 w 1951510"/>
              <a:gd name="connsiteY5" fmla="*/ 4161803 h 4161803"/>
              <a:gd name="connsiteX6" fmla="*/ 336804 w 1951510"/>
              <a:gd name="connsiteY6" fmla="*/ 4161803 h 4161803"/>
              <a:gd name="connsiteX7" fmla="*/ 13855 w 1951510"/>
              <a:gd name="connsiteY7" fmla="*/ 3838854 h 4161803"/>
              <a:gd name="connsiteX8" fmla="*/ 0 w 1951510"/>
              <a:gd name="connsiteY8" fmla="*/ 309094 h 4161803"/>
              <a:gd name="connsiteX0" fmla="*/ 0 w 1951510"/>
              <a:gd name="connsiteY0" fmla="*/ 309094 h 4161803"/>
              <a:gd name="connsiteX1" fmla="*/ 225968 w 1951510"/>
              <a:gd name="connsiteY1" fmla="*/ 4618 h 4161803"/>
              <a:gd name="connsiteX2" fmla="*/ 1628561 w 1951510"/>
              <a:gd name="connsiteY2" fmla="*/ 0 h 4161803"/>
              <a:gd name="connsiteX3" fmla="*/ 1951510 w 1951510"/>
              <a:gd name="connsiteY3" fmla="*/ 322949 h 4161803"/>
              <a:gd name="connsiteX4" fmla="*/ 1951510 w 1951510"/>
              <a:gd name="connsiteY4" fmla="*/ 3838854 h 4161803"/>
              <a:gd name="connsiteX5" fmla="*/ 1628561 w 1951510"/>
              <a:gd name="connsiteY5" fmla="*/ 4161803 h 4161803"/>
              <a:gd name="connsiteX6" fmla="*/ 336804 w 1951510"/>
              <a:gd name="connsiteY6" fmla="*/ 4161803 h 4161803"/>
              <a:gd name="connsiteX7" fmla="*/ 13855 w 1951510"/>
              <a:gd name="connsiteY7" fmla="*/ 3838854 h 4161803"/>
              <a:gd name="connsiteX8" fmla="*/ 0 w 1951510"/>
              <a:gd name="connsiteY8" fmla="*/ 309094 h 4161803"/>
              <a:gd name="connsiteX0" fmla="*/ 0 w 1951510"/>
              <a:gd name="connsiteY0" fmla="*/ 304476 h 4157185"/>
              <a:gd name="connsiteX1" fmla="*/ 225968 w 1951510"/>
              <a:gd name="connsiteY1" fmla="*/ 0 h 4157185"/>
              <a:gd name="connsiteX2" fmla="*/ 1739397 w 1951510"/>
              <a:gd name="connsiteY2" fmla="*/ 0 h 4157185"/>
              <a:gd name="connsiteX3" fmla="*/ 1951510 w 1951510"/>
              <a:gd name="connsiteY3" fmla="*/ 318331 h 4157185"/>
              <a:gd name="connsiteX4" fmla="*/ 1951510 w 1951510"/>
              <a:gd name="connsiteY4" fmla="*/ 3834236 h 4157185"/>
              <a:gd name="connsiteX5" fmla="*/ 1628561 w 1951510"/>
              <a:gd name="connsiteY5" fmla="*/ 4157185 h 4157185"/>
              <a:gd name="connsiteX6" fmla="*/ 336804 w 1951510"/>
              <a:gd name="connsiteY6" fmla="*/ 4157185 h 4157185"/>
              <a:gd name="connsiteX7" fmla="*/ 13855 w 1951510"/>
              <a:gd name="connsiteY7" fmla="*/ 3834236 h 4157185"/>
              <a:gd name="connsiteX8" fmla="*/ 0 w 1951510"/>
              <a:gd name="connsiteY8" fmla="*/ 304476 h 4157185"/>
              <a:gd name="connsiteX0" fmla="*/ 0 w 1965364"/>
              <a:gd name="connsiteY0" fmla="*/ 304476 h 4157185"/>
              <a:gd name="connsiteX1" fmla="*/ 225968 w 1965364"/>
              <a:gd name="connsiteY1" fmla="*/ 0 h 4157185"/>
              <a:gd name="connsiteX2" fmla="*/ 1739397 w 1965364"/>
              <a:gd name="connsiteY2" fmla="*/ 0 h 4157185"/>
              <a:gd name="connsiteX3" fmla="*/ 1965364 w 1965364"/>
              <a:gd name="connsiteY3" fmla="*/ 304476 h 4157185"/>
              <a:gd name="connsiteX4" fmla="*/ 1951510 w 1965364"/>
              <a:gd name="connsiteY4" fmla="*/ 3834236 h 4157185"/>
              <a:gd name="connsiteX5" fmla="*/ 1628561 w 1965364"/>
              <a:gd name="connsiteY5" fmla="*/ 4157185 h 4157185"/>
              <a:gd name="connsiteX6" fmla="*/ 336804 w 1965364"/>
              <a:gd name="connsiteY6" fmla="*/ 4157185 h 4157185"/>
              <a:gd name="connsiteX7" fmla="*/ 13855 w 1965364"/>
              <a:gd name="connsiteY7" fmla="*/ 3834236 h 4157185"/>
              <a:gd name="connsiteX8" fmla="*/ 0 w 1965364"/>
              <a:gd name="connsiteY8" fmla="*/ 304476 h 4157185"/>
              <a:gd name="connsiteX0" fmla="*/ 0 w 1970953"/>
              <a:gd name="connsiteY0" fmla="*/ 304476 h 4157185"/>
              <a:gd name="connsiteX1" fmla="*/ 225968 w 1970953"/>
              <a:gd name="connsiteY1" fmla="*/ 0 h 4157185"/>
              <a:gd name="connsiteX2" fmla="*/ 1739397 w 1970953"/>
              <a:gd name="connsiteY2" fmla="*/ 0 h 4157185"/>
              <a:gd name="connsiteX3" fmla="*/ 1965364 w 1970953"/>
              <a:gd name="connsiteY3" fmla="*/ 304476 h 4157185"/>
              <a:gd name="connsiteX4" fmla="*/ 1951510 w 1970953"/>
              <a:gd name="connsiteY4" fmla="*/ 3834236 h 4157185"/>
              <a:gd name="connsiteX5" fmla="*/ 1628561 w 1970953"/>
              <a:gd name="connsiteY5" fmla="*/ 4157185 h 4157185"/>
              <a:gd name="connsiteX6" fmla="*/ 336804 w 1970953"/>
              <a:gd name="connsiteY6" fmla="*/ 4157185 h 4157185"/>
              <a:gd name="connsiteX7" fmla="*/ 13855 w 1970953"/>
              <a:gd name="connsiteY7" fmla="*/ 3834236 h 4157185"/>
              <a:gd name="connsiteX8" fmla="*/ 0 w 1970953"/>
              <a:gd name="connsiteY8" fmla="*/ 304476 h 4157185"/>
              <a:gd name="connsiteX0" fmla="*/ 0 w 1969602"/>
              <a:gd name="connsiteY0" fmla="*/ 304476 h 4157185"/>
              <a:gd name="connsiteX1" fmla="*/ 225968 w 1969602"/>
              <a:gd name="connsiteY1" fmla="*/ 0 h 4157185"/>
              <a:gd name="connsiteX2" fmla="*/ 1739397 w 1969602"/>
              <a:gd name="connsiteY2" fmla="*/ 0 h 4157185"/>
              <a:gd name="connsiteX3" fmla="*/ 1965364 w 1969602"/>
              <a:gd name="connsiteY3" fmla="*/ 304476 h 4157185"/>
              <a:gd name="connsiteX4" fmla="*/ 1951510 w 1969602"/>
              <a:gd name="connsiteY4" fmla="*/ 3834236 h 4157185"/>
              <a:gd name="connsiteX5" fmla="*/ 1628561 w 1969602"/>
              <a:gd name="connsiteY5" fmla="*/ 4157185 h 4157185"/>
              <a:gd name="connsiteX6" fmla="*/ 336804 w 1969602"/>
              <a:gd name="connsiteY6" fmla="*/ 4157185 h 4157185"/>
              <a:gd name="connsiteX7" fmla="*/ 13855 w 1969602"/>
              <a:gd name="connsiteY7" fmla="*/ 3834236 h 4157185"/>
              <a:gd name="connsiteX8" fmla="*/ 0 w 1969602"/>
              <a:gd name="connsiteY8" fmla="*/ 304476 h 4157185"/>
              <a:gd name="connsiteX0" fmla="*/ 0 w 1969602"/>
              <a:gd name="connsiteY0" fmla="*/ 304476 h 4157185"/>
              <a:gd name="connsiteX1" fmla="*/ 225968 w 1969602"/>
              <a:gd name="connsiteY1" fmla="*/ 0 h 4157185"/>
              <a:gd name="connsiteX2" fmla="*/ 1739397 w 1969602"/>
              <a:gd name="connsiteY2" fmla="*/ 0 h 4157185"/>
              <a:gd name="connsiteX3" fmla="*/ 1965364 w 1969602"/>
              <a:gd name="connsiteY3" fmla="*/ 304476 h 4157185"/>
              <a:gd name="connsiteX4" fmla="*/ 1951510 w 1969602"/>
              <a:gd name="connsiteY4" fmla="*/ 3834236 h 4157185"/>
              <a:gd name="connsiteX5" fmla="*/ 1739397 w 1969602"/>
              <a:gd name="connsiteY5" fmla="*/ 4157185 h 4157185"/>
              <a:gd name="connsiteX6" fmla="*/ 336804 w 1969602"/>
              <a:gd name="connsiteY6" fmla="*/ 4157185 h 4157185"/>
              <a:gd name="connsiteX7" fmla="*/ 13855 w 1969602"/>
              <a:gd name="connsiteY7" fmla="*/ 3834236 h 4157185"/>
              <a:gd name="connsiteX8" fmla="*/ 0 w 1969602"/>
              <a:gd name="connsiteY8" fmla="*/ 304476 h 4157185"/>
              <a:gd name="connsiteX0" fmla="*/ 0 w 1969602"/>
              <a:gd name="connsiteY0" fmla="*/ 304476 h 4157185"/>
              <a:gd name="connsiteX1" fmla="*/ 225968 w 1969602"/>
              <a:gd name="connsiteY1" fmla="*/ 0 h 4157185"/>
              <a:gd name="connsiteX2" fmla="*/ 1739397 w 1969602"/>
              <a:gd name="connsiteY2" fmla="*/ 0 h 4157185"/>
              <a:gd name="connsiteX3" fmla="*/ 1965364 w 1969602"/>
              <a:gd name="connsiteY3" fmla="*/ 304476 h 4157185"/>
              <a:gd name="connsiteX4" fmla="*/ 1965364 w 1969602"/>
              <a:gd name="connsiteY4" fmla="*/ 3852709 h 4157185"/>
              <a:gd name="connsiteX5" fmla="*/ 1739397 w 1969602"/>
              <a:gd name="connsiteY5" fmla="*/ 4157185 h 4157185"/>
              <a:gd name="connsiteX6" fmla="*/ 336804 w 1969602"/>
              <a:gd name="connsiteY6" fmla="*/ 4157185 h 4157185"/>
              <a:gd name="connsiteX7" fmla="*/ 13855 w 1969602"/>
              <a:gd name="connsiteY7" fmla="*/ 3834236 h 4157185"/>
              <a:gd name="connsiteX8" fmla="*/ 0 w 1969602"/>
              <a:gd name="connsiteY8" fmla="*/ 304476 h 4157185"/>
              <a:gd name="connsiteX0" fmla="*/ 0 w 1969602"/>
              <a:gd name="connsiteY0" fmla="*/ 304476 h 4157185"/>
              <a:gd name="connsiteX1" fmla="*/ 225968 w 1969602"/>
              <a:gd name="connsiteY1" fmla="*/ 0 h 4157185"/>
              <a:gd name="connsiteX2" fmla="*/ 1739397 w 1969602"/>
              <a:gd name="connsiteY2" fmla="*/ 0 h 4157185"/>
              <a:gd name="connsiteX3" fmla="*/ 1965364 w 1969602"/>
              <a:gd name="connsiteY3" fmla="*/ 304476 h 4157185"/>
              <a:gd name="connsiteX4" fmla="*/ 1965364 w 1969602"/>
              <a:gd name="connsiteY4" fmla="*/ 3852709 h 4157185"/>
              <a:gd name="connsiteX5" fmla="*/ 1739397 w 1969602"/>
              <a:gd name="connsiteY5" fmla="*/ 4157185 h 4157185"/>
              <a:gd name="connsiteX6" fmla="*/ 336804 w 1969602"/>
              <a:gd name="connsiteY6" fmla="*/ 4157185 h 4157185"/>
              <a:gd name="connsiteX7" fmla="*/ 13855 w 1969602"/>
              <a:gd name="connsiteY7" fmla="*/ 3834236 h 4157185"/>
              <a:gd name="connsiteX8" fmla="*/ 0 w 1969602"/>
              <a:gd name="connsiteY8" fmla="*/ 304476 h 4157185"/>
              <a:gd name="connsiteX0" fmla="*/ 0 w 1969602"/>
              <a:gd name="connsiteY0" fmla="*/ 304476 h 4161803"/>
              <a:gd name="connsiteX1" fmla="*/ 225968 w 1969602"/>
              <a:gd name="connsiteY1" fmla="*/ 0 h 4161803"/>
              <a:gd name="connsiteX2" fmla="*/ 1739397 w 1969602"/>
              <a:gd name="connsiteY2" fmla="*/ 0 h 4161803"/>
              <a:gd name="connsiteX3" fmla="*/ 1965364 w 1969602"/>
              <a:gd name="connsiteY3" fmla="*/ 304476 h 4161803"/>
              <a:gd name="connsiteX4" fmla="*/ 1965364 w 1969602"/>
              <a:gd name="connsiteY4" fmla="*/ 3852709 h 4161803"/>
              <a:gd name="connsiteX5" fmla="*/ 1739397 w 1969602"/>
              <a:gd name="connsiteY5" fmla="*/ 4157185 h 4161803"/>
              <a:gd name="connsiteX6" fmla="*/ 239822 w 1969602"/>
              <a:gd name="connsiteY6" fmla="*/ 4161803 h 4161803"/>
              <a:gd name="connsiteX7" fmla="*/ 13855 w 1969602"/>
              <a:gd name="connsiteY7" fmla="*/ 3834236 h 4161803"/>
              <a:gd name="connsiteX8" fmla="*/ 0 w 1969602"/>
              <a:gd name="connsiteY8" fmla="*/ 304476 h 4161803"/>
              <a:gd name="connsiteX0" fmla="*/ 0 w 1969602"/>
              <a:gd name="connsiteY0" fmla="*/ 304476 h 4161803"/>
              <a:gd name="connsiteX1" fmla="*/ 225968 w 1969602"/>
              <a:gd name="connsiteY1" fmla="*/ 0 h 4161803"/>
              <a:gd name="connsiteX2" fmla="*/ 1739397 w 1969602"/>
              <a:gd name="connsiteY2" fmla="*/ 0 h 4161803"/>
              <a:gd name="connsiteX3" fmla="*/ 1965364 w 1969602"/>
              <a:gd name="connsiteY3" fmla="*/ 304476 h 4161803"/>
              <a:gd name="connsiteX4" fmla="*/ 1965364 w 1969602"/>
              <a:gd name="connsiteY4" fmla="*/ 3852709 h 4161803"/>
              <a:gd name="connsiteX5" fmla="*/ 1739397 w 1969602"/>
              <a:gd name="connsiteY5" fmla="*/ 4157185 h 4161803"/>
              <a:gd name="connsiteX6" fmla="*/ 239822 w 1969602"/>
              <a:gd name="connsiteY6" fmla="*/ 4161803 h 4161803"/>
              <a:gd name="connsiteX7" fmla="*/ 9237 w 1969602"/>
              <a:gd name="connsiteY7" fmla="*/ 3885036 h 4161803"/>
              <a:gd name="connsiteX8" fmla="*/ 0 w 1969602"/>
              <a:gd name="connsiteY8" fmla="*/ 304476 h 4161803"/>
              <a:gd name="connsiteX0" fmla="*/ 0 w 1967244"/>
              <a:gd name="connsiteY0" fmla="*/ 304476 h 4161803"/>
              <a:gd name="connsiteX1" fmla="*/ 225968 w 1967244"/>
              <a:gd name="connsiteY1" fmla="*/ 0 h 4161803"/>
              <a:gd name="connsiteX2" fmla="*/ 1739397 w 1967244"/>
              <a:gd name="connsiteY2" fmla="*/ 0 h 4161803"/>
              <a:gd name="connsiteX3" fmla="*/ 1965364 w 1967244"/>
              <a:gd name="connsiteY3" fmla="*/ 304476 h 4161803"/>
              <a:gd name="connsiteX4" fmla="*/ 1965364 w 1967244"/>
              <a:gd name="connsiteY4" fmla="*/ 3852709 h 4161803"/>
              <a:gd name="connsiteX5" fmla="*/ 1739397 w 1967244"/>
              <a:gd name="connsiteY5" fmla="*/ 4157185 h 4161803"/>
              <a:gd name="connsiteX6" fmla="*/ 239822 w 1967244"/>
              <a:gd name="connsiteY6" fmla="*/ 4161803 h 4161803"/>
              <a:gd name="connsiteX7" fmla="*/ 9237 w 1967244"/>
              <a:gd name="connsiteY7" fmla="*/ 3885036 h 4161803"/>
              <a:gd name="connsiteX8" fmla="*/ 0 w 1967244"/>
              <a:gd name="connsiteY8" fmla="*/ 304476 h 4161803"/>
              <a:gd name="connsiteX0" fmla="*/ 0 w 1970015"/>
              <a:gd name="connsiteY0" fmla="*/ 304476 h 4161803"/>
              <a:gd name="connsiteX1" fmla="*/ 225968 w 1970015"/>
              <a:gd name="connsiteY1" fmla="*/ 0 h 4161803"/>
              <a:gd name="connsiteX2" fmla="*/ 1739397 w 1970015"/>
              <a:gd name="connsiteY2" fmla="*/ 0 h 4161803"/>
              <a:gd name="connsiteX3" fmla="*/ 1969558 w 1970015"/>
              <a:gd name="connsiteY3" fmla="*/ 296087 h 4161803"/>
              <a:gd name="connsiteX4" fmla="*/ 1965364 w 1970015"/>
              <a:gd name="connsiteY4" fmla="*/ 3852709 h 4161803"/>
              <a:gd name="connsiteX5" fmla="*/ 1739397 w 1970015"/>
              <a:gd name="connsiteY5" fmla="*/ 4157185 h 4161803"/>
              <a:gd name="connsiteX6" fmla="*/ 239822 w 1970015"/>
              <a:gd name="connsiteY6" fmla="*/ 4161803 h 4161803"/>
              <a:gd name="connsiteX7" fmla="*/ 9237 w 1970015"/>
              <a:gd name="connsiteY7" fmla="*/ 3885036 h 4161803"/>
              <a:gd name="connsiteX8" fmla="*/ 0 w 1970015"/>
              <a:gd name="connsiteY8" fmla="*/ 304476 h 416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015" h="4161803">
                <a:moveTo>
                  <a:pt x="0" y="304476"/>
                </a:moveTo>
                <a:cubicBezTo>
                  <a:pt x="0" y="121498"/>
                  <a:pt x="47608" y="0"/>
                  <a:pt x="225968" y="0"/>
                </a:cubicBezTo>
                <a:lnTo>
                  <a:pt x="1739397" y="0"/>
                </a:lnTo>
                <a:cubicBezTo>
                  <a:pt x="1917757" y="0"/>
                  <a:pt x="1975871" y="114803"/>
                  <a:pt x="1969558" y="296087"/>
                </a:cubicBezTo>
                <a:lnTo>
                  <a:pt x="1965364" y="3852709"/>
                </a:lnTo>
                <a:cubicBezTo>
                  <a:pt x="1979218" y="4021833"/>
                  <a:pt x="1917757" y="4157185"/>
                  <a:pt x="1739397" y="4157185"/>
                </a:cubicBezTo>
                <a:lnTo>
                  <a:pt x="239822" y="4161803"/>
                </a:lnTo>
                <a:cubicBezTo>
                  <a:pt x="61462" y="4161803"/>
                  <a:pt x="9237" y="4063396"/>
                  <a:pt x="9237" y="3885036"/>
                </a:cubicBezTo>
                <a:cubicBezTo>
                  <a:pt x="4619" y="2708449"/>
                  <a:pt x="4618" y="1481063"/>
                  <a:pt x="0" y="304476"/>
                </a:cubicBezTo>
                <a:close/>
              </a:path>
            </a:pathLst>
          </a:cu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41124" y="847222"/>
            <a:ext cx="3106304" cy="5363766"/>
          </a:xfrm>
          <a:prstGeom prst="rect">
            <a:avLst/>
          </a:prstGeom>
        </p:spPr>
      </p:pic>
      <p:sp>
        <p:nvSpPr>
          <p:cNvPr id="9" name="Picture Placeholder 4"/>
          <p:cNvSpPr>
            <a:spLocks noGrp="1"/>
          </p:cNvSpPr>
          <p:nvPr>
            <p:ph type="pic" sz="quarter" idx="15" hasCustomPrompt="1"/>
          </p:nvPr>
        </p:nvSpPr>
        <p:spPr>
          <a:xfrm>
            <a:off x="5881724" y="1423219"/>
            <a:ext cx="1970015" cy="4161803"/>
          </a:xfrm>
          <a:custGeom>
            <a:avLst/>
            <a:gdLst>
              <a:gd name="connsiteX0" fmla="*/ 0 w 1937655"/>
              <a:gd name="connsiteY0" fmla="*/ 322949 h 4161803"/>
              <a:gd name="connsiteX1" fmla="*/ 322949 w 1937655"/>
              <a:gd name="connsiteY1" fmla="*/ 0 h 4161803"/>
              <a:gd name="connsiteX2" fmla="*/ 1614706 w 1937655"/>
              <a:gd name="connsiteY2" fmla="*/ 0 h 4161803"/>
              <a:gd name="connsiteX3" fmla="*/ 1937655 w 1937655"/>
              <a:gd name="connsiteY3" fmla="*/ 322949 h 4161803"/>
              <a:gd name="connsiteX4" fmla="*/ 1937655 w 1937655"/>
              <a:gd name="connsiteY4" fmla="*/ 3838854 h 4161803"/>
              <a:gd name="connsiteX5" fmla="*/ 1614706 w 1937655"/>
              <a:gd name="connsiteY5" fmla="*/ 4161803 h 4161803"/>
              <a:gd name="connsiteX6" fmla="*/ 322949 w 1937655"/>
              <a:gd name="connsiteY6" fmla="*/ 4161803 h 4161803"/>
              <a:gd name="connsiteX7" fmla="*/ 0 w 1937655"/>
              <a:gd name="connsiteY7" fmla="*/ 3838854 h 4161803"/>
              <a:gd name="connsiteX8" fmla="*/ 0 w 1937655"/>
              <a:gd name="connsiteY8" fmla="*/ 322949 h 4161803"/>
              <a:gd name="connsiteX0" fmla="*/ 0 w 1937655"/>
              <a:gd name="connsiteY0" fmla="*/ 322949 h 4161803"/>
              <a:gd name="connsiteX1" fmla="*/ 212113 w 1937655"/>
              <a:gd name="connsiteY1" fmla="*/ 4618 h 4161803"/>
              <a:gd name="connsiteX2" fmla="*/ 1614706 w 1937655"/>
              <a:gd name="connsiteY2" fmla="*/ 0 h 4161803"/>
              <a:gd name="connsiteX3" fmla="*/ 1937655 w 1937655"/>
              <a:gd name="connsiteY3" fmla="*/ 322949 h 4161803"/>
              <a:gd name="connsiteX4" fmla="*/ 1937655 w 1937655"/>
              <a:gd name="connsiteY4" fmla="*/ 3838854 h 4161803"/>
              <a:gd name="connsiteX5" fmla="*/ 1614706 w 1937655"/>
              <a:gd name="connsiteY5" fmla="*/ 4161803 h 4161803"/>
              <a:gd name="connsiteX6" fmla="*/ 322949 w 1937655"/>
              <a:gd name="connsiteY6" fmla="*/ 4161803 h 4161803"/>
              <a:gd name="connsiteX7" fmla="*/ 0 w 1937655"/>
              <a:gd name="connsiteY7" fmla="*/ 3838854 h 4161803"/>
              <a:gd name="connsiteX8" fmla="*/ 0 w 1937655"/>
              <a:gd name="connsiteY8" fmla="*/ 322949 h 4161803"/>
              <a:gd name="connsiteX0" fmla="*/ 0 w 1951510"/>
              <a:gd name="connsiteY0" fmla="*/ 309094 h 4161803"/>
              <a:gd name="connsiteX1" fmla="*/ 225968 w 1951510"/>
              <a:gd name="connsiteY1" fmla="*/ 4618 h 4161803"/>
              <a:gd name="connsiteX2" fmla="*/ 1628561 w 1951510"/>
              <a:gd name="connsiteY2" fmla="*/ 0 h 4161803"/>
              <a:gd name="connsiteX3" fmla="*/ 1951510 w 1951510"/>
              <a:gd name="connsiteY3" fmla="*/ 322949 h 4161803"/>
              <a:gd name="connsiteX4" fmla="*/ 1951510 w 1951510"/>
              <a:gd name="connsiteY4" fmla="*/ 3838854 h 4161803"/>
              <a:gd name="connsiteX5" fmla="*/ 1628561 w 1951510"/>
              <a:gd name="connsiteY5" fmla="*/ 4161803 h 4161803"/>
              <a:gd name="connsiteX6" fmla="*/ 336804 w 1951510"/>
              <a:gd name="connsiteY6" fmla="*/ 4161803 h 4161803"/>
              <a:gd name="connsiteX7" fmla="*/ 13855 w 1951510"/>
              <a:gd name="connsiteY7" fmla="*/ 3838854 h 4161803"/>
              <a:gd name="connsiteX8" fmla="*/ 0 w 1951510"/>
              <a:gd name="connsiteY8" fmla="*/ 309094 h 4161803"/>
              <a:gd name="connsiteX0" fmla="*/ 0 w 1951510"/>
              <a:gd name="connsiteY0" fmla="*/ 309094 h 4161803"/>
              <a:gd name="connsiteX1" fmla="*/ 225968 w 1951510"/>
              <a:gd name="connsiteY1" fmla="*/ 4618 h 4161803"/>
              <a:gd name="connsiteX2" fmla="*/ 1628561 w 1951510"/>
              <a:gd name="connsiteY2" fmla="*/ 0 h 4161803"/>
              <a:gd name="connsiteX3" fmla="*/ 1951510 w 1951510"/>
              <a:gd name="connsiteY3" fmla="*/ 322949 h 4161803"/>
              <a:gd name="connsiteX4" fmla="*/ 1951510 w 1951510"/>
              <a:gd name="connsiteY4" fmla="*/ 3838854 h 4161803"/>
              <a:gd name="connsiteX5" fmla="*/ 1628561 w 1951510"/>
              <a:gd name="connsiteY5" fmla="*/ 4161803 h 4161803"/>
              <a:gd name="connsiteX6" fmla="*/ 336804 w 1951510"/>
              <a:gd name="connsiteY6" fmla="*/ 4161803 h 4161803"/>
              <a:gd name="connsiteX7" fmla="*/ 13855 w 1951510"/>
              <a:gd name="connsiteY7" fmla="*/ 3838854 h 4161803"/>
              <a:gd name="connsiteX8" fmla="*/ 0 w 1951510"/>
              <a:gd name="connsiteY8" fmla="*/ 309094 h 4161803"/>
              <a:gd name="connsiteX0" fmla="*/ 0 w 1951510"/>
              <a:gd name="connsiteY0" fmla="*/ 304476 h 4157185"/>
              <a:gd name="connsiteX1" fmla="*/ 225968 w 1951510"/>
              <a:gd name="connsiteY1" fmla="*/ 0 h 4157185"/>
              <a:gd name="connsiteX2" fmla="*/ 1739397 w 1951510"/>
              <a:gd name="connsiteY2" fmla="*/ 0 h 4157185"/>
              <a:gd name="connsiteX3" fmla="*/ 1951510 w 1951510"/>
              <a:gd name="connsiteY3" fmla="*/ 318331 h 4157185"/>
              <a:gd name="connsiteX4" fmla="*/ 1951510 w 1951510"/>
              <a:gd name="connsiteY4" fmla="*/ 3834236 h 4157185"/>
              <a:gd name="connsiteX5" fmla="*/ 1628561 w 1951510"/>
              <a:gd name="connsiteY5" fmla="*/ 4157185 h 4157185"/>
              <a:gd name="connsiteX6" fmla="*/ 336804 w 1951510"/>
              <a:gd name="connsiteY6" fmla="*/ 4157185 h 4157185"/>
              <a:gd name="connsiteX7" fmla="*/ 13855 w 1951510"/>
              <a:gd name="connsiteY7" fmla="*/ 3834236 h 4157185"/>
              <a:gd name="connsiteX8" fmla="*/ 0 w 1951510"/>
              <a:gd name="connsiteY8" fmla="*/ 304476 h 4157185"/>
              <a:gd name="connsiteX0" fmla="*/ 0 w 1965364"/>
              <a:gd name="connsiteY0" fmla="*/ 304476 h 4157185"/>
              <a:gd name="connsiteX1" fmla="*/ 225968 w 1965364"/>
              <a:gd name="connsiteY1" fmla="*/ 0 h 4157185"/>
              <a:gd name="connsiteX2" fmla="*/ 1739397 w 1965364"/>
              <a:gd name="connsiteY2" fmla="*/ 0 h 4157185"/>
              <a:gd name="connsiteX3" fmla="*/ 1965364 w 1965364"/>
              <a:gd name="connsiteY3" fmla="*/ 304476 h 4157185"/>
              <a:gd name="connsiteX4" fmla="*/ 1951510 w 1965364"/>
              <a:gd name="connsiteY4" fmla="*/ 3834236 h 4157185"/>
              <a:gd name="connsiteX5" fmla="*/ 1628561 w 1965364"/>
              <a:gd name="connsiteY5" fmla="*/ 4157185 h 4157185"/>
              <a:gd name="connsiteX6" fmla="*/ 336804 w 1965364"/>
              <a:gd name="connsiteY6" fmla="*/ 4157185 h 4157185"/>
              <a:gd name="connsiteX7" fmla="*/ 13855 w 1965364"/>
              <a:gd name="connsiteY7" fmla="*/ 3834236 h 4157185"/>
              <a:gd name="connsiteX8" fmla="*/ 0 w 1965364"/>
              <a:gd name="connsiteY8" fmla="*/ 304476 h 4157185"/>
              <a:gd name="connsiteX0" fmla="*/ 0 w 1970953"/>
              <a:gd name="connsiteY0" fmla="*/ 304476 h 4157185"/>
              <a:gd name="connsiteX1" fmla="*/ 225968 w 1970953"/>
              <a:gd name="connsiteY1" fmla="*/ 0 h 4157185"/>
              <a:gd name="connsiteX2" fmla="*/ 1739397 w 1970953"/>
              <a:gd name="connsiteY2" fmla="*/ 0 h 4157185"/>
              <a:gd name="connsiteX3" fmla="*/ 1965364 w 1970953"/>
              <a:gd name="connsiteY3" fmla="*/ 304476 h 4157185"/>
              <a:gd name="connsiteX4" fmla="*/ 1951510 w 1970953"/>
              <a:gd name="connsiteY4" fmla="*/ 3834236 h 4157185"/>
              <a:gd name="connsiteX5" fmla="*/ 1628561 w 1970953"/>
              <a:gd name="connsiteY5" fmla="*/ 4157185 h 4157185"/>
              <a:gd name="connsiteX6" fmla="*/ 336804 w 1970953"/>
              <a:gd name="connsiteY6" fmla="*/ 4157185 h 4157185"/>
              <a:gd name="connsiteX7" fmla="*/ 13855 w 1970953"/>
              <a:gd name="connsiteY7" fmla="*/ 3834236 h 4157185"/>
              <a:gd name="connsiteX8" fmla="*/ 0 w 1970953"/>
              <a:gd name="connsiteY8" fmla="*/ 304476 h 4157185"/>
              <a:gd name="connsiteX0" fmla="*/ 0 w 1969602"/>
              <a:gd name="connsiteY0" fmla="*/ 304476 h 4157185"/>
              <a:gd name="connsiteX1" fmla="*/ 225968 w 1969602"/>
              <a:gd name="connsiteY1" fmla="*/ 0 h 4157185"/>
              <a:gd name="connsiteX2" fmla="*/ 1739397 w 1969602"/>
              <a:gd name="connsiteY2" fmla="*/ 0 h 4157185"/>
              <a:gd name="connsiteX3" fmla="*/ 1965364 w 1969602"/>
              <a:gd name="connsiteY3" fmla="*/ 304476 h 4157185"/>
              <a:gd name="connsiteX4" fmla="*/ 1951510 w 1969602"/>
              <a:gd name="connsiteY4" fmla="*/ 3834236 h 4157185"/>
              <a:gd name="connsiteX5" fmla="*/ 1628561 w 1969602"/>
              <a:gd name="connsiteY5" fmla="*/ 4157185 h 4157185"/>
              <a:gd name="connsiteX6" fmla="*/ 336804 w 1969602"/>
              <a:gd name="connsiteY6" fmla="*/ 4157185 h 4157185"/>
              <a:gd name="connsiteX7" fmla="*/ 13855 w 1969602"/>
              <a:gd name="connsiteY7" fmla="*/ 3834236 h 4157185"/>
              <a:gd name="connsiteX8" fmla="*/ 0 w 1969602"/>
              <a:gd name="connsiteY8" fmla="*/ 304476 h 4157185"/>
              <a:gd name="connsiteX0" fmla="*/ 0 w 1969602"/>
              <a:gd name="connsiteY0" fmla="*/ 304476 h 4157185"/>
              <a:gd name="connsiteX1" fmla="*/ 225968 w 1969602"/>
              <a:gd name="connsiteY1" fmla="*/ 0 h 4157185"/>
              <a:gd name="connsiteX2" fmla="*/ 1739397 w 1969602"/>
              <a:gd name="connsiteY2" fmla="*/ 0 h 4157185"/>
              <a:gd name="connsiteX3" fmla="*/ 1965364 w 1969602"/>
              <a:gd name="connsiteY3" fmla="*/ 304476 h 4157185"/>
              <a:gd name="connsiteX4" fmla="*/ 1951510 w 1969602"/>
              <a:gd name="connsiteY4" fmla="*/ 3834236 h 4157185"/>
              <a:gd name="connsiteX5" fmla="*/ 1739397 w 1969602"/>
              <a:gd name="connsiteY5" fmla="*/ 4157185 h 4157185"/>
              <a:gd name="connsiteX6" fmla="*/ 336804 w 1969602"/>
              <a:gd name="connsiteY6" fmla="*/ 4157185 h 4157185"/>
              <a:gd name="connsiteX7" fmla="*/ 13855 w 1969602"/>
              <a:gd name="connsiteY7" fmla="*/ 3834236 h 4157185"/>
              <a:gd name="connsiteX8" fmla="*/ 0 w 1969602"/>
              <a:gd name="connsiteY8" fmla="*/ 304476 h 4157185"/>
              <a:gd name="connsiteX0" fmla="*/ 0 w 1969602"/>
              <a:gd name="connsiteY0" fmla="*/ 304476 h 4157185"/>
              <a:gd name="connsiteX1" fmla="*/ 225968 w 1969602"/>
              <a:gd name="connsiteY1" fmla="*/ 0 h 4157185"/>
              <a:gd name="connsiteX2" fmla="*/ 1739397 w 1969602"/>
              <a:gd name="connsiteY2" fmla="*/ 0 h 4157185"/>
              <a:gd name="connsiteX3" fmla="*/ 1965364 w 1969602"/>
              <a:gd name="connsiteY3" fmla="*/ 304476 h 4157185"/>
              <a:gd name="connsiteX4" fmla="*/ 1965364 w 1969602"/>
              <a:gd name="connsiteY4" fmla="*/ 3852709 h 4157185"/>
              <a:gd name="connsiteX5" fmla="*/ 1739397 w 1969602"/>
              <a:gd name="connsiteY5" fmla="*/ 4157185 h 4157185"/>
              <a:gd name="connsiteX6" fmla="*/ 336804 w 1969602"/>
              <a:gd name="connsiteY6" fmla="*/ 4157185 h 4157185"/>
              <a:gd name="connsiteX7" fmla="*/ 13855 w 1969602"/>
              <a:gd name="connsiteY7" fmla="*/ 3834236 h 4157185"/>
              <a:gd name="connsiteX8" fmla="*/ 0 w 1969602"/>
              <a:gd name="connsiteY8" fmla="*/ 304476 h 4157185"/>
              <a:gd name="connsiteX0" fmla="*/ 0 w 1969602"/>
              <a:gd name="connsiteY0" fmla="*/ 304476 h 4157185"/>
              <a:gd name="connsiteX1" fmla="*/ 225968 w 1969602"/>
              <a:gd name="connsiteY1" fmla="*/ 0 h 4157185"/>
              <a:gd name="connsiteX2" fmla="*/ 1739397 w 1969602"/>
              <a:gd name="connsiteY2" fmla="*/ 0 h 4157185"/>
              <a:gd name="connsiteX3" fmla="*/ 1965364 w 1969602"/>
              <a:gd name="connsiteY3" fmla="*/ 304476 h 4157185"/>
              <a:gd name="connsiteX4" fmla="*/ 1965364 w 1969602"/>
              <a:gd name="connsiteY4" fmla="*/ 3852709 h 4157185"/>
              <a:gd name="connsiteX5" fmla="*/ 1739397 w 1969602"/>
              <a:gd name="connsiteY5" fmla="*/ 4157185 h 4157185"/>
              <a:gd name="connsiteX6" fmla="*/ 336804 w 1969602"/>
              <a:gd name="connsiteY6" fmla="*/ 4157185 h 4157185"/>
              <a:gd name="connsiteX7" fmla="*/ 13855 w 1969602"/>
              <a:gd name="connsiteY7" fmla="*/ 3834236 h 4157185"/>
              <a:gd name="connsiteX8" fmla="*/ 0 w 1969602"/>
              <a:gd name="connsiteY8" fmla="*/ 304476 h 4157185"/>
              <a:gd name="connsiteX0" fmla="*/ 0 w 1969602"/>
              <a:gd name="connsiteY0" fmla="*/ 304476 h 4161803"/>
              <a:gd name="connsiteX1" fmla="*/ 225968 w 1969602"/>
              <a:gd name="connsiteY1" fmla="*/ 0 h 4161803"/>
              <a:gd name="connsiteX2" fmla="*/ 1739397 w 1969602"/>
              <a:gd name="connsiteY2" fmla="*/ 0 h 4161803"/>
              <a:gd name="connsiteX3" fmla="*/ 1965364 w 1969602"/>
              <a:gd name="connsiteY3" fmla="*/ 304476 h 4161803"/>
              <a:gd name="connsiteX4" fmla="*/ 1965364 w 1969602"/>
              <a:gd name="connsiteY4" fmla="*/ 3852709 h 4161803"/>
              <a:gd name="connsiteX5" fmla="*/ 1739397 w 1969602"/>
              <a:gd name="connsiteY5" fmla="*/ 4157185 h 4161803"/>
              <a:gd name="connsiteX6" fmla="*/ 239822 w 1969602"/>
              <a:gd name="connsiteY6" fmla="*/ 4161803 h 4161803"/>
              <a:gd name="connsiteX7" fmla="*/ 13855 w 1969602"/>
              <a:gd name="connsiteY7" fmla="*/ 3834236 h 4161803"/>
              <a:gd name="connsiteX8" fmla="*/ 0 w 1969602"/>
              <a:gd name="connsiteY8" fmla="*/ 304476 h 4161803"/>
              <a:gd name="connsiteX0" fmla="*/ 0 w 1969602"/>
              <a:gd name="connsiteY0" fmla="*/ 304476 h 4161803"/>
              <a:gd name="connsiteX1" fmla="*/ 225968 w 1969602"/>
              <a:gd name="connsiteY1" fmla="*/ 0 h 4161803"/>
              <a:gd name="connsiteX2" fmla="*/ 1739397 w 1969602"/>
              <a:gd name="connsiteY2" fmla="*/ 0 h 4161803"/>
              <a:gd name="connsiteX3" fmla="*/ 1965364 w 1969602"/>
              <a:gd name="connsiteY3" fmla="*/ 304476 h 4161803"/>
              <a:gd name="connsiteX4" fmla="*/ 1965364 w 1969602"/>
              <a:gd name="connsiteY4" fmla="*/ 3852709 h 4161803"/>
              <a:gd name="connsiteX5" fmla="*/ 1739397 w 1969602"/>
              <a:gd name="connsiteY5" fmla="*/ 4157185 h 4161803"/>
              <a:gd name="connsiteX6" fmla="*/ 239822 w 1969602"/>
              <a:gd name="connsiteY6" fmla="*/ 4161803 h 4161803"/>
              <a:gd name="connsiteX7" fmla="*/ 9237 w 1969602"/>
              <a:gd name="connsiteY7" fmla="*/ 3885036 h 4161803"/>
              <a:gd name="connsiteX8" fmla="*/ 0 w 1969602"/>
              <a:gd name="connsiteY8" fmla="*/ 304476 h 4161803"/>
              <a:gd name="connsiteX0" fmla="*/ 0 w 1967244"/>
              <a:gd name="connsiteY0" fmla="*/ 304476 h 4161803"/>
              <a:gd name="connsiteX1" fmla="*/ 225968 w 1967244"/>
              <a:gd name="connsiteY1" fmla="*/ 0 h 4161803"/>
              <a:gd name="connsiteX2" fmla="*/ 1739397 w 1967244"/>
              <a:gd name="connsiteY2" fmla="*/ 0 h 4161803"/>
              <a:gd name="connsiteX3" fmla="*/ 1965364 w 1967244"/>
              <a:gd name="connsiteY3" fmla="*/ 304476 h 4161803"/>
              <a:gd name="connsiteX4" fmla="*/ 1965364 w 1967244"/>
              <a:gd name="connsiteY4" fmla="*/ 3852709 h 4161803"/>
              <a:gd name="connsiteX5" fmla="*/ 1739397 w 1967244"/>
              <a:gd name="connsiteY5" fmla="*/ 4157185 h 4161803"/>
              <a:gd name="connsiteX6" fmla="*/ 239822 w 1967244"/>
              <a:gd name="connsiteY6" fmla="*/ 4161803 h 4161803"/>
              <a:gd name="connsiteX7" fmla="*/ 9237 w 1967244"/>
              <a:gd name="connsiteY7" fmla="*/ 3885036 h 4161803"/>
              <a:gd name="connsiteX8" fmla="*/ 0 w 1967244"/>
              <a:gd name="connsiteY8" fmla="*/ 304476 h 4161803"/>
              <a:gd name="connsiteX0" fmla="*/ 0 w 1970015"/>
              <a:gd name="connsiteY0" fmla="*/ 304476 h 4161803"/>
              <a:gd name="connsiteX1" fmla="*/ 225968 w 1970015"/>
              <a:gd name="connsiteY1" fmla="*/ 0 h 4161803"/>
              <a:gd name="connsiteX2" fmla="*/ 1739397 w 1970015"/>
              <a:gd name="connsiteY2" fmla="*/ 0 h 4161803"/>
              <a:gd name="connsiteX3" fmla="*/ 1969558 w 1970015"/>
              <a:gd name="connsiteY3" fmla="*/ 296087 h 4161803"/>
              <a:gd name="connsiteX4" fmla="*/ 1965364 w 1970015"/>
              <a:gd name="connsiteY4" fmla="*/ 3852709 h 4161803"/>
              <a:gd name="connsiteX5" fmla="*/ 1739397 w 1970015"/>
              <a:gd name="connsiteY5" fmla="*/ 4157185 h 4161803"/>
              <a:gd name="connsiteX6" fmla="*/ 239822 w 1970015"/>
              <a:gd name="connsiteY6" fmla="*/ 4161803 h 4161803"/>
              <a:gd name="connsiteX7" fmla="*/ 9237 w 1970015"/>
              <a:gd name="connsiteY7" fmla="*/ 3885036 h 4161803"/>
              <a:gd name="connsiteX8" fmla="*/ 0 w 1970015"/>
              <a:gd name="connsiteY8" fmla="*/ 304476 h 416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0015" h="4161803">
                <a:moveTo>
                  <a:pt x="0" y="304476"/>
                </a:moveTo>
                <a:cubicBezTo>
                  <a:pt x="0" y="121498"/>
                  <a:pt x="47608" y="0"/>
                  <a:pt x="225968" y="0"/>
                </a:cubicBezTo>
                <a:lnTo>
                  <a:pt x="1739397" y="0"/>
                </a:lnTo>
                <a:cubicBezTo>
                  <a:pt x="1917757" y="0"/>
                  <a:pt x="1975871" y="114803"/>
                  <a:pt x="1969558" y="296087"/>
                </a:cubicBezTo>
                <a:lnTo>
                  <a:pt x="1965364" y="3852709"/>
                </a:lnTo>
                <a:cubicBezTo>
                  <a:pt x="1979218" y="4021833"/>
                  <a:pt x="1917757" y="4157185"/>
                  <a:pt x="1739397" y="4157185"/>
                </a:cubicBezTo>
                <a:lnTo>
                  <a:pt x="239822" y="4161803"/>
                </a:lnTo>
                <a:cubicBezTo>
                  <a:pt x="61462" y="4161803"/>
                  <a:pt x="9237" y="4063396"/>
                  <a:pt x="9237" y="3885036"/>
                </a:cubicBezTo>
                <a:cubicBezTo>
                  <a:pt x="4619" y="2708449"/>
                  <a:pt x="4618" y="1481063"/>
                  <a:pt x="0" y="304476"/>
                </a:cubicBezTo>
                <a:close/>
              </a:path>
            </a:pathLst>
          </a:custGeom>
          <a:pattFill prst="pct5">
            <a:fgClr>
              <a:schemeClr val="bg1">
                <a:lumMod val="65000"/>
              </a:schemeClr>
            </a:fgClr>
            <a:bgClr>
              <a:schemeClr val="bg1"/>
            </a:bgClr>
          </a:pattFill>
        </p:spPr>
        <p:txBody>
          <a:bodyPr wrap="square" anchor="ctr">
            <a:noAutofit/>
          </a:bodyPr>
          <a:lstStyle>
            <a:lvl1pPr algn="ctr">
              <a:defRPr sz="1200"/>
            </a:lvl1pPr>
          </a:lstStyle>
          <a:p>
            <a:r>
              <a:rPr lang="en-US" dirty="0"/>
              <a:t>Drag &amp; Drop Picture</a:t>
            </a:r>
          </a:p>
        </p:txBody>
      </p:sp>
      <p:sp>
        <p:nvSpPr>
          <p:cNvPr id="6" name="Title 4"/>
          <p:cNvSpPr>
            <a:spLocks noGrp="1"/>
          </p:cNvSpPr>
          <p:nvPr>
            <p:ph type="title" hasCustomPrompt="1"/>
          </p:nvPr>
        </p:nvSpPr>
        <p:spPr>
          <a:xfrm>
            <a:off x="1866900" y="261819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7" name="Image 6">
            <a:extLst>
              <a:ext uri="{FF2B5EF4-FFF2-40B4-BE49-F238E27FC236}">
                <a16:creationId xmlns:a16="http://schemas.microsoft.com/office/drawing/2014/main" id="{8911785C-832F-DB4C-97C6-6453210C9CBB}"/>
              </a:ext>
            </a:extLst>
          </p:cNvPr>
          <p:cNvPicPr>
            <a:picLocks noChangeAspect="1"/>
          </p:cNvPicPr>
          <p:nvPr userDrawn="1"/>
        </p:nvPicPr>
        <p:blipFill>
          <a:blip r:embed="rId3"/>
          <a:stretch>
            <a:fillRect/>
          </a:stretch>
        </p:blipFill>
        <p:spPr>
          <a:xfrm>
            <a:off x="309136" y="366974"/>
            <a:ext cx="355600" cy="165100"/>
          </a:xfrm>
          <a:prstGeom prst="rect">
            <a:avLst/>
          </a:prstGeom>
        </p:spPr>
      </p:pic>
    </p:spTree>
    <p:extLst>
      <p:ext uri="{BB962C8B-B14F-4D97-AF65-F5344CB8AC3E}">
        <p14:creationId xmlns:p14="http://schemas.microsoft.com/office/powerpoint/2010/main" val="12970946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ous Titre Princip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BE8D5-B767-400E-892F-0257894F0D54}"/>
              </a:ext>
            </a:extLst>
          </p:cNvPr>
          <p:cNvSpPr/>
          <p:nvPr userDrawn="1"/>
        </p:nvSpPr>
        <p:spPr>
          <a:xfrm>
            <a:off x="0" y="-2"/>
            <a:ext cx="12192000"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lide Number Placeholder 2"/>
          <p:cNvSpPr>
            <a:spLocks noGrp="1"/>
          </p:cNvSpPr>
          <p:nvPr>
            <p:ph type="sldNum" sz="quarter" idx="10"/>
          </p:nvPr>
        </p:nvSpPr>
        <p:spPr/>
        <p:txBody>
          <a:bodyPr/>
          <a:lstStyle>
            <a:lvl1pPr>
              <a:defRPr sz="1000"/>
            </a:lvl1p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0" y="2500438"/>
            <a:ext cx="4229100" cy="1857123"/>
          </a:xfrm>
        </p:spPr>
        <p:txBody>
          <a:bodyPr/>
          <a:lstStyle>
            <a:lvl1pPr>
              <a:defRPr/>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4" name="Image 3">
            <a:extLst>
              <a:ext uri="{FF2B5EF4-FFF2-40B4-BE49-F238E27FC236}">
                <a16:creationId xmlns:a16="http://schemas.microsoft.com/office/drawing/2014/main" id="{8007CCD4-58A1-014F-8574-F6CBEF543955}"/>
              </a:ext>
            </a:extLst>
          </p:cNvPr>
          <p:cNvPicPr>
            <a:picLocks noChangeAspect="1"/>
          </p:cNvPicPr>
          <p:nvPr userDrawn="1"/>
        </p:nvPicPr>
        <p:blipFill>
          <a:blip r:embed="rId2"/>
          <a:stretch>
            <a:fillRect/>
          </a:stretch>
        </p:blipFill>
        <p:spPr>
          <a:xfrm>
            <a:off x="309136" y="366974"/>
            <a:ext cx="355600" cy="165100"/>
          </a:xfrm>
          <a:prstGeom prst="rect">
            <a:avLst/>
          </a:prstGeom>
        </p:spPr>
      </p:pic>
      <p:cxnSp>
        <p:nvCxnSpPr>
          <p:cNvPr id="6" name="Straight Connector 8">
            <a:extLst>
              <a:ext uri="{FF2B5EF4-FFF2-40B4-BE49-F238E27FC236}">
                <a16:creationId xmlns:a16="http://schemas.microsoft.com/office/drawing/2014/main" id="{6ABEE4B7-77E1-4CE9-BB80-8D3B89766A76}"/>
              </a:ext>
            </a:extLst>
          </p:cNvPr>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86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us Titre Principal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0" y="261819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4" name="Image 3">
            <a:extLst>
              <a:ext uri="{FF2B5EF4-FFF2-40B4-BE49-F238E27FC236}">
                <a16:creationId xmlns:a16="http://schemas.microsoft.com/office/drawing/2014/main" id="{7C93CDB6-DD47-2E42-8494-830F78B92799}"/>
              </a:ext>
            </a:extLst>
          </p:cNvPr>
          <p:cNvPicPr>
            <a:picLocks noChangeAspect="1"/>
          </p:cNvPicPr>
          <p:nvPr userDrawn="1"/>
        </p:nvPicPr>
        <p:blipFill>
          <a:blip r:embed="rId2"/>
          <a:stretch>
            <a:fillRect/>
          </a:stretch>
        </p:blipFill>
        <p:spPr>
          <a:xfrm>
            <a:off x="309136" y="366974"/>
            <a:ext cx="355600" cy="165100"/>
          </a:xfrm>
          <a:prstGeom prst="rect">
            <a:avLst/>
          </a:prstGeom>
        </p:spPr>
      </p:pic>
    </p:spTree>
    <p:extLst>
      <p:ext uri="{BB962C8B-B14F-4D97-AF65-F5344CB8AC3E}">
        <p14:creationId xmlns:p14="http://schemas.microsoft.com/office/powerpoint/2010/main" val="2882597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us Titre Principal + 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Picture Placeholder 4"/>
          <p:cNvSpPr>
            <a:spLocks noGrp="1"/>
          </p:cNvSpPr>
          <p:nvPr>
            <p:ph type="pic" sz="quarter" idx="11" hasCustomPrompt="1"/>
          </p:nvPr>
        </p:nvSpPr>
        <p:spPr>
          <a:xfrm>
            <a:off x="7151914" y="0"/>
            <a:ext cx="5040086"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1866900" y="261819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7" name="Image 6">
            <a:extLst>
              <a:ext uri="{FF2B5EF4-FFF2-40B4-BE49-F238E27FC236}">
                <a16:creationId xmlns:a16="http://schemas.microsoft.com/office/drawing/2014/main" id="{30D9B28D-06ED-A541-B8ED-B1B234346D21}"/>
              </a:ext>
            </a:extLst>
          </p:cNvPr>
          <p:cNvPicPr>
            <a:picLocks noChangeAspect="1"/>
          </p:cNvPicPr>
          <p:nvPr userDrawn="1"/>
        </p:nvPicPr>
        <p:blipFill>
          <a:blip r:embed="rId2"/>
          <a:stretch>
            <a:fillRect/>
          </a:stretch>
        </p:blipFill>
        <p:spPr>
          <a:xfrm>
            <a:off x="309136" y="366974"/>
            <a:ext cx="355600" cy="165100"/>
          </a:xfrm>
          <a:prstGeom prst="rect">
            <a:avLst/>
          </a:prstGeom>
        </p:spPr>
      </p:pic>
    </p:spTree>
    <p:extLst>
      <p:ext uri="{BB962C8B-B14F-4D97-AF65-F5344CB8AC3E}">
        <p14:creationId xmlns:p14="http://schemas.microsoft.com/office/powerpoint/2010/main" val="2068936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s Titre Principal + Image - Fond Violet">
    <p:bg>
      <p:bgRef idx="1001">
        <a:schemeClr val="bg2"/>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Picture Placeholder 4"/>
          <p:cNvSpPr>
            <a:spLocks noGrp="1"/>
          </p:cNvSpPr>
          <p:nvPr>
            <p:ph type="pic" sz="quarter" idx="11" hasCustomPrompt="1"/>
          </p:nvPr>
        </p:nvSpPr>
        <p:spPr>
          <a:xfrm>
            <a:off x="7151914" y="0"/>
            <a:ext cx="5040086"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1866900" y="261819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7" name="Image 6">
            <a:extLst>
              <a:ext uri="{FF2B5EF4-FFF2-40B4-BE49-F238E27FC236}">
                <a16:creationId xmlns:a16="http://schemas.microsoft.com/office/drawing/2014/main" id="{30D9B28D-06ED-A541-B8ED-B1B234346D21}"/>
              </a:ext>
            </a:extLst>
          </p:cNvPr>
          <p:cNvPicPr>
            <a:picLocks noChangeAspect="1"/>
          </p:cNvPicPr>
          <p:nvPr userDrawn="1"/>
        </p:nvPicPr>
        <p:blipFill>
          <a:blip r:embed="rId2"/>
          <a:stretch>
            <a:fillRect/>
          </a:stretch>
        </p:blipFill>
        <p:spPr>
          <a:xfrm>
            <a:off x="309136" y="366974"/>
            <a:ext cx="355600" cy="165100"/>
          </a:xfrm>
          <a:prstGeom prst="rect">
            <a:avLst/>
          </a:prstGeom>
        </p:spPr>
      </p:pic>
      <p:pic>
        <p:nvPicPr>
          <p:cNvPr id="9" name="Image 8">
            <a:extLst>
              <a:ext uri="{FF2B5EF4-FFF2-40B4-BE49-F238E27FC236}">
                <a16:creationId xmlns:a16="http://schemas.microsoft.com/office/drawing/2014/main" id="{4975212B-4FC3-6E43-8E65-9C9748EA2318}"/>
              </a:ext>
            </a:extLst>
          </p:cNvPr>
          <p:cNvPicPr>
            <a:picLocks noChangeAspect="1"/>
          </p:cNvPicPr>
          <p:nvPr userDrawn="1"/>
        </p:nvPicPr>
        <p:blipFill>
          <a:blip r:embed="rId3"/>
          <a:stretch>
            <a:fillRect/>
          </a:stretch>
        </p:blipFill>
        <p:spPr>
          <a:xfrm>
            <a:off x="309136" y="366974"/>
            <a:ext cx="355600" cy="165100"/>
          </a:xfrm>
          <a:prstGeom prst="rect">
            <a:avLst/>
          </a:prstGeom>
        </p:spPr>
      </p:pic>
    </p:spTree>
    <p:extLst>
      <p:ext uri="{BB962C8B-B14F-4D97-AF65-F5344CB8AC3E}">
        <p14:creationId xmlns:p14="http://schemas.microsoft.com/office/powerpoint/2010/main" val="289318630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 Texte 2co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5" name="Title 4"/>
          <p:cNvSpPr>
            <a:spLocks noGrp="1"/>
          </p:cNvSpPr>
          <p:nvPr>
            <p:ph type="title" hasCustomPrompt="1"/>
          </p:nvPr>
        </p:nvSpPr>
        <p:spPr>
          <a:xfrm>
            <a:off x="1866900" y="1633205"/>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4" name="Image 3">
            <a:extLst>
              <a:ext uri="{FF2B5EF4-FFF2-40B4-BE49-F238E27FC236}">
                <a16:creationId xmlns:a16="http://schemas.microsoft.com/office/drawing/2014/main" id="{170A0B3A-801C-A241-8940-C91D5D92549F}"/>
              </a:ext>
            </a:extLst>
          </p:cNvPr>
          <p:cNvPicPr>
            <a:picLocks noChangeAspect="1"/>
          </p:cNvPicPr>
          <p:nvPr userDrawn="1"/>
        </p:nvPicPr>
        <p:blipFill>
          <a:blip r:embed="rId2"/>
          <a:stretch>
            <a:fillRect/>
          </a:stretch>
        </p:blipFill>
        <p:spPr>
          <a:xfrm>
            <a:off x="309136" y="366974"/>
            <a:ext cx="355600" cy="165100"/>
          </a:xfrm>
          <a:prstGeom prst="rect">
            <a:avLst/>
          </a:prstGeom>
        </p:spPr>
      </p:pic>
      <p:sp>
        <p:nvSpPr>
          <p:cNvPr id="7" name="Espace réservé du texte 6">
            <a:extLst>
              <a:ext uri="{FF2B5EF4-FFF2-40B4-BE49-F238E27FC236}">
                <a16:creationId xmlns:a16="http://schemas.microsoft.com/office/drawing/2014/main" id="{E368A0C2-5AC4-1741-9A5B-FCFA37CA79DB}"/>
              </a:ext>
            </a:extLst>
          </p:cNvPr>
          <p:cNvSpPr>
            <a:spLocks noGrp="1"/>
          </p:cNvSpPr>
          <p:nvPr>
            <p:ph type="body" sz="quarter" idx="11" hasCustomPrompt="1"/>
          </p:nvPr>
        </p:nvSpPr>
        <p:spPr>
          <a:xfrm>
            <a:off x="1866900" y="3826369"/>
            <a:ext cx="7092043" cy="1796369"/>
          </a:xfrm>
        </p:spPr>
        <p:txBody>
          <a:bodyPr numCol="2" spcCol="367200"/>
          <a:lstStyle>
            <a:lvl1pPr marL="0" marR="0" indent="0" algn="l" defTabSz="914330" rtl="0" eaLnBrk="1" fontAlgn="auto" latinLnBrk="0" hangingPunct="1">
              <a:lnSpc>
                <a:spcPct val="120000"/>
              </a:lnSpc>
              <a:spcBef>
                <a:spcPts val="0"/>
              </a:spcBef>
              <a:spcAft>
                <a:spcPts val="0"/>
              </a:spcAft>
              <a:buClrTx/>
              <a:buSzTx/>
              <a:buFontTx/>
              <a:buNone/>
              <a:tabLst/>
              <a:defRPr/>
            </a:lvl1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mn-cs"/>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mn-cs"/>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mn-cs"/>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mn-cs"/>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mn-cs"/>
              </a:rPr>
              <a:t> words which don't look even slightly believable. If you are going to use a passage of Lorem Ipsum, you need to be sure there isn't anything embarrassing hidden in the middle of text. 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mn-cs"/>
              </a:rPr>
              <a:t>humour.It</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mn-cs"/>
              </a:rPr>
              <a: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a:t>
            </a:r>
          </a:p>
        </p:txBody>
      </p:sp>
    </p:spTree>
    <p:extLst>
      <p:ext uri="{BB962C8B-B14F-4D97-AF65-F5344CB8AC3E}">
        <p14:creationId xmlns:p14="http://schemas.microsoft.com/office/powerpoint/2010/main" val="978196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 Texte + 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a:t>
            </a:fld>
            <a:endParaRPr lang="en-US" dirty="0"/>
          </a:p>
        </p:txBody>
      </p:sp>
      <p:sp>
        <p:nvSpPr>
          <p:cNvPr id="4" name="Picture Placeholder 4"/>
          <p:cNvSpPr>
            <a:spLocks noGrp="1"/>
          </p:cNvSpPr>
          <p:nvPr>
            <p:ph type="pic" sz="quarter" idx="11" hasCustomPrompt="1"/>
          </p:nvPr>
        </p:nvSpPr>
        <p:spPr>
          <a:xfrm>
            <a:off x="7086600" y="0"/>
            <a:ext cx="51054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66900" y="1631850"/>
            <a:ext cx="4229100" cy="1621619"/>
          </a:xfrm>
        </p:spPr>
        <p:txBody>
          <a:bodyPr/>
          <a:lstStyle>
            <a:lvl1pPr>
              <a:defRPr sz="3600"/>
            </a:lvl1pPr>
          </a:lstStyle>
          <a:p>
            <a:r>
              <a:rPr lang="en-US" dirty="0" err="1">
                <a:latin typeface="TT Norms Regular" panose="02000503030000020003" pitchFamily="2" charset="77"/>
                <a:cs typeface="Poppins Bold" panose="02000000000000000000" pitchFamily="2" charset="0"/>
              </a:rPr>
              <a:t>Cliquez</a:t>
            </a:r>
            <a:r>
              <a:rPr lang="en-US" dirty="0">
                <a:latin typeface="TT Norms Regular" panose="02000503030000020003" pitchFamily="2" charset="77"/>
                <a:cs typeface="Poppins Bold" panose="02000000000000000000" pitchFamily="2" charset="0"/>
              </a:rPr>
              <a:t> pour</a:t>
            </a:r>
            <a:br>
              <a:rPr lang="en-US" dirty="0">
                <a:latin typeface="TT Norms Regular" panose="02000503030000020003" pitchFamily="2" charset="77"/>
                <a:cs typeface="Poppins Bold" panose="02000000000000000000" pitchFamily="2" charset="0"/>
              </a:rPr>
            </a:br>
            <a:r>
              <a:rPr lang="en-US" dirty="0">
                <a:latin typeface="TT Norms Regular" panose="02000503030000020003" pitchFamily="2" charset="77"/>
                <a:cs typeface="Poppins Bold" panose="02000000000000000000" pitchFamily="2" charset="0"/>
              </a:rPr>
              <a:t>modifier le </a:t>
            </a:r>
            <a:r>
              <a:rPr lang="en-US" dirty="0" err="1">
                <a:latin typeface="TT Norms Regular" panose="02000503030000020003" pitchFamily="2" charset="77"/>
                <a:cs typeface="Poppins Bold" panose="02000000000000000000" pitchFamily="2" charset="0"/>
              </a:rPr>
              <a:t>titre</a:t>
            </a:r>
            <a:endParaRPr lang="en-US" dirty="0"/>
          </a:p>
        </p:txBody>
      </p:sp>
      <p:pic>
        <p:nvPicPr>
          <p:cNvPr id="6" name="Image 5">
            <a:extLst>
              <a:ext uri="{FF2B5EF4-FFF2-40B4-BE49-F238E27FC236}">
                <a16:creationId xmlns:a16="http://schemas.microsoft.com/office/drawing/2014/main" id="{BC78516D-A62E-7C45-A0EA-4F3DE6A1C641}"/>
              </a:ext>
            </a:extLst>
          </p:cNvPr>
          <p:cNvPicPr>
            <a:picLocks noChangeAspect="1"/>
          </p:cNvPicPr>
          <p:nvPr userDrawn="1"/>
        </p:nvPicPr>
        <p:blipFill>
          <a:blip r:embed="rId2"/>
          <a:stretch>
            <a:fillRect/>
          </a:stretch>
        </p:blipFill>
        <p:spPr>
          <a:xfrm>
            <a:off x="309136" y="366974"/>
            <a:ext cx="355600" cy="165100"/>
          </a:xfrm>
          <a:prstGeom prst="rect">
            <a:avLst/>
          </a:prstGeom>
        </p:spPr>
      </p:pic>
      <p:sp>
        <p:nvSpPr>
          <p:cNvPr id="7" name="Espace réservé du texte 6">
            <a:extLst>
              <a:ext uri="{FF2B5EF4-FFF2-40B4-BE49-F238E27FC236}">
                <a16:creationId xmlns:a16="http://schemas.microsoft.com/office/drawing/2014/main" id="{EC1FAC7D-384E-AE49-A705-F600B532A255}"/>
              </a:ext>
            </a:extLst>
          </p:cNvPr>
          <p:cNvSpPr>
            <a:spLocks noGrp="1"/>
          </p:cNvSpPr>
          <p:nvPr>
            <p:ph type="body" sz="quarter" idx="12" hasCustomPrompt="1"/>
          </p:nvPr>
        </p:nvSpPr>
        <p:spPr>
          <a:xfrm>
            <a:off x="1866900" y="3538538"/>
            <a:ext cx="4229100" cy="3319462"/>
          </a:xfrm>
        </p:spPr>
        <p:txBody>
          <a:bodyPr>
            <a:normAutofit/>
          </a:bodyPr>
          <a:lstStyle>
            <a:lvl1pPr marL="0" marR="0" indent="0" algn="l" defTabSz="914330" rtl="0" eaLnBrk="1" fontAlgn="auto" latinLnBrk="0" hangingPunct="1">
              <a:lnSpc>
                <a:spcPct val="120000"/>
              </a:lnSpc>
              <a:spcBef>
                <a:spcPts val="0"/>
              </a:spcBef>
              <a:spcAft>
                <a:spcPts val="0"/>
              </a:spcAft>
              <a:buClrTx/>
              <a:buSzTx/>
              <a:buFontTx/>
              <a:buNone/>
              <a:tabLst/>
              <a:defRPr sz="1000"/>
            </a:lvl1pPr>
          </a:lstStyle>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a:t>
            </a:r>
          </a:p>
          <a:p>
            <a:pPr marL="0" marR="0" lvl="0" indent="0" algn="l" defTabSz="914330" rtl="0" eaLnBrk="1" fontAlgn="auto" latinLnBrk="0" hangingPunct="1">
              <a:lnSpc>
                <a:spcPct val="12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endParaRPr>
          </a:p>
          <a:p>
            <a:pPr marL="0" marR="0" lvl="0" indent="0" algn="l" defTabSz="91433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There are many variations of passages of Lorem Ipsum available, but the majority have suffered alteration in some form, by injected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humour</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or </a:t>
            </a:r>
            <a:r>
              <a:rPr kumimoji="0" lang="en-US" sz="1000" b="0" i="0" u="none" strike="noStrike" kern="1200" cap="none" spc="0" normalizeH="0" baseline="0" noProof="0" dirty="0" err="1">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randomised</a:t>
            </a:r>
            <a:r>
              <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rPr>
              <a:t> words which don't look even slightly believable. </a:t>
            </a:r>
          </a:p>
          <a:p>
            <a:pPr marL="0" marR="0" lvl="0" indent="0" algn="l" defTabSz="914330" rtl="0" eaLnBrk="1" fontAlgn="auto" latinLnBrk="0" hangingPunct="1">
              <a:lnSpc>
                <a:spcPct val="12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3F3D8C">
                  <a:alpha val="80000"/>
                </a:srgbClr>
              </a:solidFill>
              <a:effectLst/>
              <a:uLnTx/>
              <a:uFillTx/>
              <a:latin typeface="TT Norms Regular" panose="02000503030000020003" pitchFamily="2" charset="77"/>
              <a:ea typeface="+mn-ea"/>
              <a:cs typeface="Poppins Bold" panose="02000000000000000000" pitchFamily="2" charset="0"/>
            </a:endParaRPr>
          </a:p>
        </p:txBody>
      </p:sp>
    </p:spTree>
    <p:extLst>
      <p:ext uri="{BB962C8B-B14F-4D97-AF65-F5344CB8AC3E}">
        <p14:creationId xmlns:p14="http://schemas.microsoft.com/office/powerpoint/2010/main" val="379899706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66900" y="994934"/>
            <a:ext cx="9753600" cy="148786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235873" y="6418877"/>
            <a:ext cx="513735" cy="227164"/>
          </a:xfrm>
          <a:prstGeom prst="rect">
            <a:avLst/>
          </a:prstGeom>
          <a:noFill/>
        </p:spPr>
        <p:txBody>
          <a:bodyPr vert="horz" lIns="0" tIns="0" rIns="0" bIns="0" rtlCol="0" anchor="ctr"/>
          <a:lstStyle>
            <a:lvl1pPr algn="ctr">
              <a:defRPr sz="1000" b="0" i="0">
                <a:solidFill>
                  <a:schemeClr val="tx1">
                    <a:alpha val="70000"/>
                  </a:schemeClr>
                </a:solidFill>
                <a:latin typeface="TT Norms Regular" panose="02000503030000020003" pitchFamily="2" charset="77"/>
                <a:ea typeface="TT Norms Regular" panose="02000503030000020003" pitchFamily="2" charset="77"/>
                <a:cs typeface="TT Norms Regular" panose="02000503030000020003" pitchFamily="2" charset="77"/>
              </a:defRPr>
            </a:lvl1pPr>
          </a:lstStyle>
          <a:p>
            <a:fld id="{D8D877B3-D348-4611-9BDB-C5374591D951}" type="slidenum">
              <a:rPr lang="en-US" smtClean="0"/>
              <a:pPr/>
              <a:t>‹N°›</a:t>
            </a:fld>
            <a:endParaRPr lang="en-US" dirty="0"/>
          </a:p>
        </p:txBody>
      </p:sp>
      <p:sp>
        <p:nvSpPr>
          <p:cNvPr id="11" name="Text Placeholder 10"/>
          <p:cNvSpPr>
            <a:spLocks noGrp="1"/>
          </p:cNvSpPr>
          <p:nvPr>
            <p:ph type="body" idx="1"/>
          </p:nvPr>
        </p:nvSpPr>
        <p:spPr>
          <a:xfrm>
            <a:off x="1866900" y="2514600"/>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786841"/>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50"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51" r:id="rId20"/>
    <p:sldLayoutId id="2147483740" r:id="rId21"/>
    <p:sldLayoutId id="2147483741" r:id="rId22"/>
    <p:sldLayoutId id="2147483742" r:id="rId23"/>
    <p:sldLayoutId id="2147483752" r:id="rId24"/>
    <p:sldLayoutId id="2147483756" r:id="rId25"/>
    <p:sldLayoutId id="2147483754" r:id="rId26"/>
    <p:sldLayoutId id="2147483755" r:id="rId27"/>
    <p:sldLayoutId id="2147483753" r:id="rId28"/>
    <p:sldLayoutId id="2147483743" r:id="rId29"/>
    <p:sldLayoutId id="2147483744" r:id="rId30"/>
    <p:sldLayoutId id="2147483745" r:id="rId31"/>
    <p:sldLayoutId id="2147483746" r:id="rId32"/>
    <p:sldLayoutId id="2147483747" r:id="rId33"/>
    <p:sldLayoutId id="2147483748" r:id="rId34"/>
    <p:sldLayoutId id="2147483749" r:id="rId35"/>
  </p:sldLayoutIdLst>
  <p:hf hdr="0" ftr="0" dt="0"/>
  <p:txStyles>
    <p:titleStyle>
      <a:lvl1pPr algn="l" defTabSz="914318" rtl="0" eaLnBrk="1" latinLnBrk="0" hangingPunct="1">
        <a:lnSpc>
          <a:spcPct val="80000"/>
        </a:lnSpc>
        <a:spcBef>
          <a:spcPct val="0"/>
        </a:spcBef>
        <a:buNone/>
        <a:defRPr sz="4400" b="0" i="0" kern="1200" spc="-100" baseline="0">
          <a:solidFill>
            <a:schemeClr val="tx1"/>
          </a:solidFill>
          <a:latin typeface="TT Norms Regular" panose="02000503030000020003" pitchFamily="2" charset="77"/>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2800" b="0" i="0" kern="1200">
          <a:solidFill>
            <a:schemeClr val="tx1"/>
          </a:solidFill>
          <a:latin typeface="TT Norms Regular" panose="02000503030000020003" pitchFamily="2" charset="77"/>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600" b="0" i="0" kern="1200">
          <a:solidFill>
            <a:schemeClr val="tx1"/>
          </a:solidFill>
          <a:latin typeface="TT Norms Regular" panose="02000503030000020003" pitchFamily="2" charset="77"/>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000" b="0" i="0" kern="1200">
          <a:solidFill>
            <a:schemeClr val="tx1"/>
          </a:solidFill>
          <a:latin typeface="TT Norms Regular" panose="02000503030000020003" pitchFamily="2" charset="77"/>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b="0" i="0" kern="1200">
          <a:solidFill>
            <a:schemeClr val="tx1">
              <a:alpha val="70000"/>
            </a:schemeClr>
          </a:solidFill>
          <a:latin typeface="TT Norms Regular" panose="02000503030000020003" pitchFamily="2" charset="77"/>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b="0" i="0" kern="1200" baseline="0">
          <a:solidFill>
            <a:schemeClr val="tx1">
              <a:alpha val="50000"/>
            </a:schemeClr>
          </a:solidFill>
          <a:latin typeface="TT Norms Regular" panose="02000503030000020003" pitchFamily="2" charset="77"/>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pos="3840">
          <p15:clr>
            <a:srgbClr val="F26B43"/>
          </p15:clr>
        </p15:guide>
        <p15:guide id="1" orient="horz" pos="2160">
          <p15:clr>
            <a:srgbClr val="F26B43"/>
          </p15:clr>
        </p15:guide>
        <p15:guide id="28" pos="624">
          <p15:clr>
            <a:srgbClr val="F26B43"/>
          </p15:clr>
        </p15:guide>
        <p15:guide id="29" pos="7320">
          <p15:clr>
            <a:srgbClr val="F26B43"/>
          </p15:clr>
        </p15:guide>
        <p15:guide id="48" pos="1176">
          <p15:clr>
            <a:srgbClr val="F26B43"/>
          </p15:clr>
        </p15:guide>
        <p15:guide id="51" orient="horz" pos="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jpeg"/><Relationship Id="rId3" Type="http://schemas.openxmlformats.org/officeDocument/2006/relationships/image" Target="../media/image26.png"/><Relationship Id="rId21" Type="http://schemas.openxmlformats.org/officeDocument/2006/relationships/image" Target="../media/image44.png"/><Relationship Id="rId7" Type="http://schemas.openxmlformats.org/officeDocument/2006/relationships/image" Target="../media/image30.gif"/><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9.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jp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6.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5.jpeg"/><Relationship Id="rId16" Type="http://schemas.microsoft.com/office/2007/relationships/hdphoto" Target="../media/hdphoto2.wdp"/><Relationship Id="rId1" Type="http://schemas.openxmlformats.org/officeDocument/2006/relationships/slideLayout" Target="../slideLayouts/slideLayout22.xml"/><Relationship Id="rId6" Type="http://schemas.openxmlformats.org/officeDocument/2006/relationships/image" Target="../media/image48.jpeg"/><Relationship Id="rId11" Type="http://schemas.openxmlformats.org/officeDocument/2006/relationships/image" Target="../media/image53.png"/><Relationship Id="rId5" Type="http://schemas.microsoft.com/office/2007/relationships/hdphoto" Target="../media/hdphoto1.wdp"/><Relationship Id="rId15" Type="http://schemas.openxmlformats.org/officeDocument/2006/relationships/image" Target="../media/image57.png"/><Relationship Id="rId10" Type="http://schemas.openxmlformats.org/officeDocument/2006/relationships/image" Target="../media/image52.jpeg"/><Relationship Id="rId4" Type="http://schemas.openxmlformats.org/officeDocument/2006/relationships/image" Target="../media/image47.png"/><Relationship Id="rId9" Type="http://schemas.openxmlformats.org/officeDocument/2006/relationships/image" Target="../media/image51.jpeg"/><Relationship Id="rId1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9.svg"/><Relationship Id="rId7" Type="http://schemas.openxmlformats.org/officeDocument/2006/relationships/image" Target="../media/image63.svg"/><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re 39">
            <a:extLst>
              <a:ext uri="{FF2B5EF4-FFF2-40B4-BE49-F238E27FC236}">
                <a16:creationId xmlns:a16="http://schemas.microsoft.com/office/drawing/2014/main" id="{9704B95E-4F1A-464A-A341-4877950E2B9C}"/>
              </a:ext>
            </a:extLst>
          </p:cNvPr>
          <p:cNvSpPr>
            <a:spLocks noGrp="1"/>
          </p:cNvSpPr>
          <p:nvPr>
            <p:ph type="title"/>
          </p:nvPr>
        </p:nvSpPr>
        <p:spPr/>
        <p:txBody>
          <a:bodyPr>
            <a:normAutofit/>
          </a:bodyPr>
          <a:lstStyle/>
          <a:p>
            <a:r>
              <a:rPr lang="fr-FR" dirty="0"/>
              <a:t>Le numérique </a:t>
            </a:r>
            <a:br>
              <a:rPr lang="fr-FR" dirty="0"/>
            </a:br>
            <a:r>
              <a:rPr lang="fr-FR" dirty="0"/>
              <a:t>au service des </a:t>
            </a:r>
            <a:br>
              <a:rPr lang="fr-FR" dirty="0"/>
            </a:br>
            <a:r>
              <a:rPr lang="fr-FR" dirty="0"/>
              <a:t>acteurs de santé</a:t>
            </a:r>
          </a:p>
        </p:txBody>
      </p:sp>
      <p:sp>
        <p:nvSpPr>
          <p:cNvPr id="9" name="Espace réservé du texte 8">
            <a:extLst>
              <a:ext uri="{FF2B5EF4-FFF2-40B4-BE49-F238E27FC236}">
                <a16:creationId xmlns:a16="http://schemas.microsoft.com/office/drawing/2014/main" id="{E9496090-9325-4B86-84F4-F018AAA4DB2C}"/>
              </a:ext>
            </a:extLst>
          </p:cNvPr>
          <p:cNvSpPr>
            <a:spLocks noGrp="1"/>
          </p:cNvSpPr>
          <p:nvPr>
            <p:ph type="body" sz="quarter" idx="4294967295"/>
          </p:nvPr>
        </p:nvSpPr>
        <p:spPr>
          <a:xfrm>
            <a:off x="9163050" y="6667500"/>
            <a:ext cx="3028950" cy="190500"/>
          </a:xfrm>
        </p:spPr>
        <p:txBody>
          <a:bodyPr>
            <a:normAutofit fontScale="25000" lnSpcReduction="20000"/>
          </a:bodyPr>
          <a:lstStyle/>
          <a:p>
            <a:r>
              <a:rPr lang="fr-FR"/>
              <a:t>Presentation_federation_CPTS_V1</a:t>
            </a:r>
            <a:endParaRPr lang="fr-FR" dirty="0"/>
          </a:p>
        </p:txBody>
      </p:sp>
      <p:sp>
        <p:nvSpPr>
          <p:cNvPr id="10" name="Espace réservé du texte 9">
            <a:extLst>
              <a:ext uri="{FF2B5EF4-FFF2-40B4-BE49-F238E27FC236}">
                <a16:creationId xmlns:a16="http://schemas.microsoft.com/office/drawing/2014/main" id="{11BC045B-245F-40BA-B5F4-73083A2C7346}"/>
              </a:ext>
            </a:extLst>
          </p:cNvPr>
          <p:cNvSpPr>
            <a:spLocks noGrp="1"/>
          </p:cNvSpPr>
          <p:nvPr>
            <p:ph type="body" sz="quarter" idx="4294967295"/>
          </p:nvPr>
        </p:nvSpPr>
        <p:spPr>
          <a:xfrm>
            <a:off x="0" y="6667500"/>
            <a:ext cx="3028950" cy="155575"/>
          </a:xfrm>
        </p:spPr>
        <p:txBody>
          <a:bodyPr>
            <a:normAutofit fontScale="25000" lnSpcReduction="20000"/>
          </a:bodyPr>
          <a:lstStyle/>
          <a:p>
            <a:r>
              <a:rPr lang="fr-FR"/>
              <a:t>8 avril 2020</a:t>
            </a:r>
            <a:endParaRPr lang="fr-FR" dirty="0"/>
          </a:p>
        </p:txBody>
      </p:sp>
      <p:pic>
        <p:nvPicPr>
          <p:cNvPr id="5" name="Espace réservé pour une image  4">
            <a:extLst>
              <a:ext uri="{FF2B5EF4-FFF2-40B4-BE49-F238E27FC236}">
                <a16:creationId xmlns:a16="http://schemas.microsoft.com/office/drawing/2014/main" id="{378D2891-1EA9-4445-A03E-6D76F7997F7C}"/>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021868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DCFC2C0-EBFE-4BA8-98F7-15BA8BC0C98F}"/>
              </a:ext>
            </a:extLst>
          </p:cNvPr>
          <p:cNvSpPr>
            <a:spLocks noGrp="1"/>
          </p:cNvSpPr>
          <p:nvPr>
            <p:ph type="title"/>
          </p:nvPr>
        </p:nvSpPr>
        <p:spPr>
          <a:xfrm>
            <a:off x="1594156" y="219269"/>
            <a:ext cx="4229100" cy="764212"/>
          </a:xfrm>
        </p:spPr>
        <p:txBody>
          <a:bodyPr>
            <a:normAutofit/>
          </a:bodyPr>
          <a:lstStyle/>
          <a:p>
            <a:r>
              <a:rPr lang="fr-FR" sz="2800" dirty="0"/>
              <a:t>Nos partenaires</a:t>
            </a:r>
          </a:p>
        </p:txBody>
      </p:sp>
      <p:pic>
        <p:nvPicPr>
          <p:cNvPr id="16" name="Image 15">
            <a:extLst>
              <a:ext uri="{FF2B5EF4-FFF2-40B4-BE49-F238E27FC236}">
                <a16:creationId xmlns:a16="http://schemas.microsoft.com/office/drawing/2014/main" id="{E866DF47-1E89-4A15-9C25-5F29AFA5FC09}"/>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04704" y="1591732"/>
            <a:ext cx="734676" cy="525293"/>
          </a:xfrm>
          <a:prstGeom prst="rect">
            <a:avLst/>
          </a:prstGeom>
        </p:spPr>
      </p:pic>
      <p:pic>
        <p:nvPicPr>
          <p:cNvPr id="18" name="Image 17">
            <a:extLst>
              <a:ext uri="{FF2B5EF4-FFF2-40B4-BE49-F238E27FC236}">
                <a16:creationId xmlns:a16="http://schemas.microsoft.com/office/drawing/2014/main" id="{785B0196-AE7D-486F-A597-23D1C1A04C5B}"/>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94156" y="2378965"/>
            <a:ext cx="678003" cy="339464"/>
          </a:xfrm>
          <a:prstGeom prst="rect">
            <a:avLst/>
          </a:prstGeom>
        </p:spPr>
      </p:pic>
      <p:pic>
        <p:nvPicPr>
          <p:cNvPr id="20" name="Image 19">
            <a:extLst>
              <a:ext uri="{FF2B5EF4-FFF2-40B4-BE49-F238E27FC236}">
                <a16:creationId xmlns:a16="http://schemas.microsoft.com/office/drawing/2014/main" id="{22883102-4D50-4AA3-9E22-3391D45BA2A9}"/>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98905" y="1547632"/>
            <a:ext cx="516526" cy="516526"/>
          </a:xfrm>
          <a:prstGeom prst="rect">
            <a:avLst/>
          </a:prstGeom>
        </p:spPr>
      </p:pic>
      <p:pic>
        <p:nvPicPr>
          <p:cNvPr id="22" name="Image 21">
            <a:extLst>
              <a:ext uri="{FF2B5EF4-FFF2-40B4-BE49-F238E27FC236}">
                <a16:creationId xmlns:a16="http://schemas.microsoft.com/office/drawing/2014/main" id="{D1DF58BF-08A6-4A2F-90E3-486061F24BB2}"/>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299307" y="1534055"/>
            <a:ext cx="460268" cy="538514"/>
          </a:xfrm>
          <a:prstGeom prst="rect">
            <a:avLst/>
          </a:prstGeom>
        </p:spPr>
      </p:pic>
      <p:pic>
        <p:nvPicPr>
          <p:cNvPr id="24" name="Image 23">
            <a:extLst>
              <a:ext uri="{FF2B5EF4-FFF2-40B4-BE49-F238E27FC236}">
                <a16:creationId xmlns:a16="http://schemas.microsoft.com/office/drawing/2014/main" id="{93623F25-6317-4B54-A33C-6132D1F495EF}"/>
              </a:ext>
            </a:extLst>
          </p:cNvPr>
          <p:cNvPicPr>
            <a:picLocks noChangeAspect="1"/>
          </p:cNvPicPr>
          <p:nvPr/>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b="13397"/>
          <a:stretch/>
        </p:blipFill>
        <p:spPr>
          <a:xfrm>
            <a:off x="2903725" y="1648326"/>
            <a:ext cx="734676" cy="353473"/>
          </a:xfrm>
          <a:prstGeom prst="rect">
            <a:avLst/>
          </a:prstGeom>
        </p:spPr>
      </p:pic>
      <p:pic>
        <p:nvPicPr>
          <p:cNvPr id="26" name="Image 25">
            <a:extLst>
              <a:ext uri="{FF2B5EF4-FFF2-40B4-BE49-F238E27FC236}">
                <a16:creationId xmlns:a16="http://schemas.microsoft.com/office/drawing/2014/main" id="{F9FE997F-F03E-493F-B216-96C969B03EEB}"/>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73185" y="3042096"/>
            <a:ext cx="460268" cy="460268"/>
          </a:xfrm>
          <a:prstGeom prst="rect">
            <a:avLst/>
          </a:prstGeom>
        </p:spPr>
      </p:pic>
      <p:pic>
        <p:nvPicPr>
          <p:cNvPr id="30" name="Image 29">
            <a:extLst>
              <a:ext uri="{FF2B5EF4-FFF2-40B4-BE49-F238E27FC236}">
                <a16:creationId xmlns:a16="http://schemas.microsoft.com/office/drawing/2014/main" id="{98D0ECAB-71FB-490B-8052-DD36F839FBEF}"/>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60588" y="2444162"/>
            <a:ext cx="722265" cy="339464"/>
          </a:xfrm>
          <a:prstGeom prst="rect">
            <a:avLst/>
          </a:prstGeom>
        </p:spPr>
      </p:pic>
      <p:pic>
        <p:nvPicPr>
          <p:cNvPr id="32" name="Image 31">
            <a:extLst>
              <a:ext uri="{FF2B5EF4-FFF2-40B4-BE49-F238E27FC236}">
                <a16:creationId xmlns:a16="http://schemas.microsoft.com/office/drawing/2014/main" id="{E85A5BED-DA73-42A0-8C99-281E89C2F7E4}"/>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28617" y="3042096"/>
            <a:ext cx="460268" cy="460268"/>
          </a:xfrm>
          <a:prstGeom prst="rect">
            <a:avLst/>
          </a:prstGeom>
        </p:spPr>
      </p:pic>
      <p:pic>
        <p:nvPicPr>
          <p:cNvPr id="36" name="Image 35">
            <a:extLst>
              <a:ext uri="{FF2B5EF4-FFF2-40B4-BE49-F238E27FC236}">
                <a16:creationId xmlns:a16="http://schemas.microsoft.com/office/drawing/2014/main" id="{7590D39F-D68C-4D06-A7C1-E763FAA4F582}"/>
              </a:ext>
            </a:extLst>
          </p:cNvPr>
          <p:cNvPicPr>
            <a:picLocks noChangeAspect="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065858" y="2354361"/>
            <a:ext cx="678003" cy="379303"/>
          </a:xfrm>
          <a:prstGeom prst="rect">
            <a:avLst/>
          </a:prstGeom>
        </p:spPr>
      </p:pic>
      <p:pic>
        <p:nvPicPr>
          <p:cNvPr id="38" name="Image 37">
            <a:extLst>
              <a:ext uri="{FF2B5EF4-FFF2-40B4-BE49-F238E27FC236}">
                <a16:creationId xmlns:a16="http://schemas.microsoft.com/office/drawing/2014/main" id="{4B511495-D455-4668-9313-0BA0181A722B}"/>
              </a:ext>
            </a:extLst>
          </p:cNvPr>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121827" y="1719672"/>
            <a:ext cx="678004" cy="237941"/>
          </a:xfrm>
          <a:prstGeom prst="rect">
            <a:avLst/>
          </a:prstGeom>
        </p:spPr>
      </p:pic>
      <p:pic>
        <p:nvPicPr>
          <p:cNvPr id="40" name="Image 39">
            <a:extLst>
              <a:ext uri="{FF2B5EF4-FFF2-40B4-BE49-F238E27FC236}">
                <a16:creationId xmlns:a16="http://schemas.microsoft.com/office/drawing/2014/main" id="{C61BC641-6409-4BE3-86E9-44606B42E158}"/>
              </a:ext>
            </a:extLst>
          </p:cNvPr>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79107" y="2438162"/>
            <a:ext cx="774542" cy="243606"/>
          </a:xfrm>
          <a:prstGeom prst="rect">
            <a:avLst/>
          </a:prstGeom>
        </p:spPr>
      </p:pic>
      <p:pic>
        <p:nvPicPr>
          <p:cNvPr id="44" name="Image 43">
            <a:extLst>
              <a:ext uri="{FF2B5EF4-FFF2-40B4-BE49-F238E27FC236}">
                <a16:creationId xmlns:a16="http://schemas.microsoft.com/office/drawing/2014/main" id="{C01DADCD-83BF-489F-8468-BEC6E6907550}"/>
              </a:ext>
            </a:extLst>
          </p:cNvPr>
          <p:cNvPicPr>
            <a:picLocks noChangeAspect="1"/>
          </p:cNvPicPr>
          <p:nvPr/>
        </p:nvPicPr>
        <p:blipFill rotWithShape="1">
          <a:blip r:embed="rId14">
            <a:duotone>
              <a:schemeClr val="accent1">
                <a:shade val="45000"/>
                <a:satMod val="135000"/>
              </a:schemeClr>
              <a:prstClr val="white"/>
            </a:duotone>
            <a:extLst>
              <a:ext uri="{28A0092B-C50C-407E-A947-70E740481C1C}">
                <a14:useLocalDpi xmlns:a14="http://schemas.microsoft.com/office/drawing/2010/main" val="0"/>
              </a:ext>
            </a:extLst>
          </a:blip>
          <a:srcRect b="46818"/>
          <a:stretch/>
        </p:blipFill>
        <p:spPr>
          <a:xfrm>
            <a:off x="10333971" y="2433512"/>
            <a:ext cx="731037" cy="252906"/>
          </a:xfrm>
          <a:prstGeom prst="rect">
            <a:avLst/>
          </a:prstGeom>
        </p:spPr>
      </p:pic>
      <p:pic>
        <p:nvPicPr>
          <p:cNvPr id="46" name="Image 45">
            <a:extLst>
              <a:ext uri="{FF2B5EF4-FFF2-40B4-BE49-F238E27FC236}">
                <a16:creationId xmlns:a16="http://schemas.microsoft.com/office/drawing/2014/main" id="{43E13EA8-A125-4D11-A46E-476E918EB80B}"/>
              </a:ext>
            </a:extLst>
          </p:cNvPr>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462442" y="1607527"/>
            <a:ext cx="474096" cy="403609"/>
          </a:xfrm>
          <a:prstGeom prst="rect">
            <a:avLst/>
          </a:prstGeom>
        </p:spPr>
      </p:pic>
      <p:pic>
        <p:nvPicPr>
          <p:cNvPr id="52" name="Image 51">
            <a:extLst>
              <a:ext uri="{FF2B5EF4-FFF2-40B4-BE49-F238E27FC236}">
                <a16:creationId xmlns:a16="http://schemas.microsoft.com/office/drawing/2014/main" id="{5E4F79DE-B24D-45A8-9258-70AC7F60CF21}"/>
              </a:ext>
            </a:extLst>
          </p:cNvPr>
          <p:cNvPicPr>
            <a:picLocks noChangeAspect="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32808" y="3011920"/>
            <a:ext cx="461627" cy="509133"/>
          </a:xfrm>
          <a:prstGeom prst="rect">
            <a:avLst/>
          </a:prstGeom>
        </p:spPr>
      </p:pic>
      <p:pic>
        <p:nvPicPr>
          <p:cNvPr id="54" name="Image 53">
            <a:extLst>
              <a:ext uri="{FF2B5EF4-FFF2-40B4-BE49-F238E27FC236}">
                <a16:creationId xmlns:a16="http://schemas.microsoft.com/office/drawing/2014/main" id="{A5E257EA-3C87-4427-A7A5-84456FB4085F}"/>
              </a:ext>
            </a:extLst>
          </p:cNvPr>
          <p:cNvPicPr>
            <a:picLocks noChangeAspect="1"/>
          </p:cNvPicPr>
          <p:nvPr/>
        </p:nvPicPr>
        <p:blipFill>
          <a:blip r:embed="rId1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066076" y="3151893"/>
            <a:ext cx="689515" cy="256348"/>
          </a:xfrm>
          <a:prstGeom prst="rect">
            <a:avLst/>
          </a:prstGeom>
        </p:spPr>
      </p:pic>
      <p:sp>
        <p:nvSpPr>
          <p:cNvPr id="57" name="ZoneTexte 56">
            <a:extLst>
              <a:ext uri="{FF2B5EF4-FFF2-40B4-BE49-F238E27FC236}">
                <a16:creationId xmlns:a16="http://schemas.microsoft.com/office/drawing/2014/main" id="{F70C7777-B9E5-4A24-842F-DA219D09741E}"/>
              </a:ext>
            </a:extLst>
          </p:cNvPr>
          <p:cNvSpPr txBox="1"/>
          <p:nvPr/>
        </p:nvSpPr>
        <p:spPr>
          <a:xfrm>
            <a:off x="1559157" y="983481"/>
            <a:ext cx="2399526" cy="369332"/>
          </a:xfrm>
          <a:prstGeom prst="rect">
            <a:avLst/>
          </a:prstGeom>
          <a:noFill/>
        </p:spPr>
        <p:txBody>
          <a:bodyPr wrap="square" rtlCol="0">
            <a:spAutoFit/>
          </a:bodyPr>
          <a:lstStyle/>
          <a:p>
            <a:pPr algn="l"/>
            <a:r>
              <a:rPr lang="fr-FR" dirty="0"/>
              <a:t>Institutionnels</a:t>
            </a:r>
          </a:p>
        </p:txBody>
      </p:sp>
      <p:sp>
        <p:nvSpPr>
          <p:cNvPr id="58" name="ZoneTexte 57">
            <a:extLst>
              <a:ext uri="{FF2B5EF4-FFF2-40B4-BE49-F238E27FC236}">
                <a16:creationId xmlns:a16="http://schemas.microsoft.com/office/drawing/2014/main" id="{3C146AD6-57E6-465D-8862-E08B407DE338}"/>
              </a:ext>
            </a:extLst>
          </p:cNvPr>
          <p:cNvSpPr txBox="1"/>
          <p:nvPr/>
        </p:nvSpPr>
        <p:spPr>
          <a:xfrm>
            <a:off x="7439167" y="978386"/>
            <a:ext cx="2399526" cy="369332"/>
          </a:xfrm>
          <a:prstGeom prst="rect">
            <a:avLst/>
          </a:prstGeom>
          <a:noFill/>
        </p:spPr>
        <p:txBody>
          <a:bodyPr wrap="square" rtlCol="0">
            <a:spAutoFit/>
          </a:bodyPr>
          <a:lstStyle/>
          <a:p>
            <a:pPr algn="l"/>
            <a:r>
              <a:rPr lang="fr-FR" dirty="0"/>
              <a:t>Economiques</a:t>
            </a:r>
          </a:p>
        </p:txBody>
      </p:sp>
      <p:pic>
        <p:nvPicPr>
          <p:cNvPr id="62" name="Espace réservé pour une image  61">
            <a:extLst>
              <a:ext uri="{FF2B5EF4-FFF2-40B4-BE49-F238E27FC236}">
                <a16:creationId xmlns:a16="http://schemas.microsoft.com/office/drawing/2014/main" id="{232C2BBE-E392-439F-9B14-BB2847D610FC}"/>
              </a:ext>
            </a:extLst>
          </p:cNvPr>
          <p:cNvPicPr>
            <a:picLocks noGrp="1" noChangeAspect="1"/>
          </p:cNvPicPr>
          <p:nvPr>
            <p:ph type="pic" sz="quarter" idx="11"/>
          </p:nvPr>
        </p:nvPicPr>
        <p:blipFill>
          <a:blip r:embed="rId18">
            <a:extLst>
              <a:ext uri="{28A0092B-C50C-407E-A947-70E740481C1C}">
                <a14:useLocalDpi xmlns:a14="http://schemas.microsoft.com/office/drawing/2010/main" val="0"/>
              </a:ext>
            </a:extLst>
          </a:blip>
          <a:srcRect t="40194" b="40194"/>
          <a:stretch>
            <a:fillRect/>
          </a:stretch>
        </p:blipFill>
        <p:spPr/>
      </p:pic>
      <p:pic>
        <p:nvPicPr>
          <p:cNvPr id="9" name="Image 8">
            <a:extLst>
              <a:ext uri="{FF2B5EF4-FFF2-40B4-BE49-F238E27FC236}">
                <a16:creationId xmlns:a16="http://schemas.microsoft.com/office/drawing/2014/main" id="{373EF429-35B0-41AD-A483-F7CB175F15D9}"/>
              </a:ext>
            </a:extLst>
          </p:cNvPr>
          <p:cNvPicPr>
            <a:picLocks noChangeAspect="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3937" y="1660345"/>
            <a:ext cx="655569" cy="471190"/>
          </a:xfrm>
          <a:prstGeom prst="rect">
            <a:avLst/>
          </a:prstGeom>
        </p:spPr>
      </p:pic>
      <p:pic>
        <p:nvPicPr>
          <p:cNvPr id="3" name="Image 2">
            <a:extLst>
              <a:ext uri="{FF2B5EF4-FFF2-40B4-BE49-F238E27FC236}">
                <a16:creationId xmlns:a16="http://schemas.microsoft.com/office/drawing/2014/main" id="{6152DD7E-E9F4-4E5A-80AC-96A53F94EAA9}"/>
              </a:ext>
            </a:extLst>
          </p:cNvPr>
          <p:cNvPicPr>
            <a:picLocks noChangeAspect="1"/>
          </p:cNvPicPr>
          <p:nvPr/>
        </p:nvPicPr>
        <p:blipFill>
          <a:blip r:embed="rId2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80963" y="2422724"/>
            <a:ext cx="774543" cy="259044"/>
          </a:xfrm>
          <a:prstGeom prst="rect">
            <a:avLst/>
          </a:prstGeom>
        </p:spPr>
      </p:pic>
      <p:pic>
        <p:nvPicPr>
          <p:cNvPr id="6" name="Image 5">
            <a:extLst>
              <a:ext uri="{FF2B5EF4-FFF2-40B4-BE49-F238E27FC236}">
                <a16:creationId xmlns:a16="http://schemas.microsoft.com/office/drawing/2014/main" id="{9EDF2417-5666-4A7D-999F-C11088E6AEFE}"/>
              </a:ext>
            </a:extLst>
          </p:cNvPr>
          <p:cNvPicPr>
            <a:picLocks noChangeAspect="1"/>
          </p:cNvPicPr>
          <p:nvPr/>
        </p:nvPicPr>
        <p:blipFill>
          <a:blip r:embed="rId2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572072" y="3174868"/>
            <a:ext cx="899296" cy="242667"/>
          </a:xfrm>
          <a:prstGeom prst="rect">
            <a:avLst/>
          </a:prstGeom>
        </p:spPr>
      </p:pic>
    </p:spTree>
    <p:extLst>
      <p:ext uri="{BB962C8B-B14F-4D97-AF65-F5344CB8AC3E}">
        <p14:creationId xmlns:p14="http://schemas.microsoft.com/office/powerpoint/2010/main" val="4008797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numéro de diapositive 10">
            <a:extLst>
              <a:ext uri="{FF2B5EF4-FFF2-40B4-BE49-F238E27FC236}">
                <a16:creationId xmlns:a16="http://schemas.microsoft.com/office/drawing/2014/main" id="{6A235E9E-587D-421D-9E13-D62A55BD3B39}"/>
              </a:ext>
            </a:extLst>
          </p:cNvPr>
          <p:cNvSpPr>
            <a:spLocks noGrp="1"/>
          </p:cNvSpPr>
          <p:nvPr>
            <p:ph type="sldNum" sz="quarter" idx="10"/>
          </p:nvPr>
        </p:nvSpPr>
        <p:spPr/>
        <p:txBody>
          <a:bodyPr/>
          <a:lstStyle/>
          <a:p>
            <a:fld id="{12B80BB0-D046-424E-902A-D698AA0A65C6}" type="slidenum">
              <a:rPr lang="fr-FR" smtClean="0"/>
              <a:pPr/>
              <a:t>11</a:t>
            </a:fld>
            <a:endParaRPr lang="fr-FR"/>
          </a:p>
        </p:txBody>
      </p:sp>
      <p:sp>
        <p:nvSpPr>
          <p:cNvPr id="2" name="Titre 1">
            <a:extLst>
              <a:ext uri="{FF2B5EF4-FFF2-40B4-BE49-F238E27FC236}">
                <a16:creationId xmlns:a16="http://schemas.microsoft.com/office/drawing/2014/main" id="{A91688FC-B760-44E4-8C09-7B6B31900945}"/>
              </a:ext>
            </a:extLst>
          </p:cNvPr>
          <p:cNvSpPr>
            <a:spLocks noGrp="1"/>
          </p:cNvSpPr>
          <p:nvPr>
            <p:ph type="title"/>
          </p:nvPr>
        </p:nvSpPr>
        <p:spPr/>
        <p:txBody>
          <a:bodyPr>
            <a:normAutofit/>
          </a:bodyPr>
          <a:lstStyle/>
          <a:p>
            <a:r>
              <a:rPr lang="fr-FR" sz="2800" dirty="0"/>
              <a:t>Nos références</a:t>
            </a:r>
          </a:p>
        </p:txBody>
      </p:sp>
      <p:pic>
        <p:nvPicPr>
          <p:cNvPr id="7" name="Picture 6" descr="Logos et charte graphique de l'AP-HM | AP-HM">
            <a:extLst>
              <a:ext uri="{FF2B5EF4-FFF2-40B4-BE49-F238E27FC236}">
                <a16:creationId xmlns:a16="http://schemas.microsoft.com/office/drawing/2014/main" id="{2F3D0BED-231C-4B8E-B9DF-3841AADB3B57}"/>
              </a:ext>
            </a:extLst>
          </p:cNvPr>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65426" y="3542112"/>
            <a:ext cx="1542104" cy="5963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HU de Montpellier - Home | Facebook">
            <a:extLst>
              <a:ext uri="{FF2B5EF4-FFF2-40B4-BE49-F238E27FC236}">
                <a16:creationId xmlns:a16="http://schemas.microsoft.com/office/drawing/2014/main" id="{3F575E5B-DA8B-440C-A1E0-FC8B1C007CCF}"/>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17975" y="3401270"/>
            <a:ext cx="878043" cy="8780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Hospices civils de Lyon — Wikipédia">
            <a:extLst>
              <a:ext uri="{FF2B5EF4-FFF2-40B4-BE49-F238E27FC236}">
                <a16:creationId xmlns:a16="http://schemas.microsoft.com/office/drawing/2014/main" id="{AF7C2531-A0D9-4F4E-A6B5-362A2BE0974B}"/>
              </a:ext>
            </a:extLst>
          </p:cNvPr>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006448" y="4774415"/>
            <a:ext cx="779857" cy="7798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ichier:Logo-CHU-Amiens-Picardie JPG.jpg — Wikipédia">
            <a:extLst>
              <a:ext uri="{FF2B5EF4-FFF2-40B4-BE49-F238E27FC236}">
                <a16:creationId xmlns:a16="http://schemas.microsoft.com/office/drawing/2014/main" id="{A9A5C7CA-A3DF-4571-A06D-80148150902C}"/>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63077" y="3482950"/>
            <a:ext cx="1185490" cy="71468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Fichier:Centre hospitalier universitaire de La Réunion (logo).svg ...">
            <a:extLst>
              <a:ext uri="{FF2B5EF4-FFF2-40B4-BE49-F238E27FC236}">
                <a16:creationId xmlns:a16="http://schemas.microsoft.com/office/drawing/2014/main" id="{02230447-1C15-4D15-8183-3354ED8A7875}"/>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67710" y="2304389"/>
            <a:ext cx="1031613" cy="6086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2" descr="Fichier:Logo CHU Nantes.svg — Wikipédia">
            <a:extLst>
              <a:ext uri="{FF2B5EF4-FFF2-40B4-BE49-F238E27FC236}">
                <a16:creationId xmlns:a16="http://schemas.microsoft.com/office/drawing/2014/main" id="{097FDEF0-5648-4B58-89B6-D18BFC9A2288}"/>
              </a:ext>
            </a:extLst>
          </p:cNvPr>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6266" y="4841979"/>
            <a:ext cx="1031613" cy="7023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HU Toulouse – ORU Occitanie">
            <a:extLst>
              <a:ext uri="{FF2B5EF4-FFF2-40B4-BE49-F238E27FC236}">
                <a16:creationId xmlns:a16="http://schemas.microsoft.com/office/drawing/2014/main" id="{AA699D32-42AA-49A1-BB8B-385FE5B8B569}"/>
              </a:ext>
            </a:extLst>
          </p:cNvPr>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21398" y="2332964"/>
            <a:ext cx="1468849" cy="55150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Fichier:Logo-gustave-roussy.jpg — Wikipédia">
            <a:extLst>
              <a:ext uri="{FF2B5EF4-FFF2-40B4-BE49-F238E27FC236}">
                <a16:creationId xmlns:a16="http://schemas.microsoft.com/office/drawing/2014/main" id="{ABB0771B-1257-4734-B616-F2EEFC7C839E}"/>
              </a:ext>
            </a:extLst>
          </p:cNvPr>
          <p:cNvPicPr>
            <a:picLocks noChangeAspect="1" noChangeArrowheads="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36358" y="2201122"/>
            <a:ext cx="1285241" cy="8151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Fichier:CHU Nice Logo.svg — Wikipédia">
            <a:extLst>
              <a:ext uri="{FF2B5EF4-FFF2-40B4-BE49-F238E27FC236}">
                <a16:creationId xmlns:a16="http://schemas.microsoft.com/office/drawing/2014/main" id="{208E40E7-7277-4DD8-B046-E788704A916E}"/>
              </a:ext>
            </a:extLst>
          </p:cNvPr>
          <p:cNvPicPr>
            <a:picLocks noChangeAspect="1" noChangeArrowheads="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88586" y="2286820"/>
            <a:ext cx="1382017" cy="6437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Orpea — Wikipédia">
            <a:extLst>
              <a:ext uri="{FF2B5EF4-FFF2-40B4-BE49-F238E27FC236}">
                <a16:creationId xmlns:a16="http://schemas.microsoft.com/office/drawing/2014/main" id="{91349F2B-8C56-4A29-B7FA-C28567B525E0}"/>
              </a:ext>
            </a:extLst>
          </p:cNvPr>
          <p:cNvPicPr>
            <a:picLocks noChangeAspect="1" noChangeArrowheads="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45434" y="2312447"/>
            <a:ext cx="1197042" cy="59253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Fichier:Logo CHU Strasbourg.svg — Wikipédia">
            <a:extLst>
              <a:ext uri="{FF2B5EF4-FFF2-40B4-BE49-F238E27FC236}">
                <a16:creationId xmlns:a16="http://schemas.microsoft.com/office/drawing/2014/main" id="{21DA2F22-A875-417C-BDC5-7EAB9362E3B3}"/>
              </a:ext>
            </a:extLst>
          </p:cNvPr>
          <p:cNvPicPr>
            <a:picLocks noChangeAspect="1" noChangeArrowheads="1"/>
          </p:cNvPicPr>
          <p:nvPr/>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76938" y="3432697"/>
            <a:ext cx="883686" cy="8151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6" descr="Offres d'emploi Centre hospitalier isarien, Établissement public ...">
            <a:extLst>
              <a:ext uri="{FF2B5EF4-FFF2-40B4-BE49-F238E27FC236}">
                <a16:creationId xmlns:a16="http://schemas.microsoft.com/office/drawing/2014/main" id="{21439497-137E-4AEE-9415-EC0BA19C0401}"/>
              </a:ext>
            </a:extLst>
          </p:cNvPr>
          <p:cNvPicPr>
            <a:picLocks noChangeAspect="1" noChangeArrowheads="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17840" y="4849346"/>
            <a:ext cx="641790" cy="6299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nstitut Bergonié : Centre Régional de Lutte Contre le Cancer de la  Nouvelle-Aquitaine">
            <a:extLst>
              <a:ext uri="{FF2B5EF4-FFF2-40B4-BE49-F238E27FC236}">
                <a16:creationId xmlns:a16="http://schemas.microsoft.com/office/drawing/2014/main" id="{73EB4A0E-5483-4557-A391-27CFAA686A8B}"/>
              </a:ext>
            </a:extLst>
          </p:cNvPr>
          <p:cNvPicPr>
            <a:picLocks noChangeAspect="1" noChangeArrowheads="1"/>
          </p:cNvPicPr>
          <p:nvPr/>
        </p:nvPicPr>
        <p:blipFill>
          <a:blip r:embed="rId15" cstate="print">
            <a:duotone>
              <a:schemeClr val="accent1">
                <a:shade val="45000"/>
                <a:satMod val="135000"/>
              </a:schemeClr>
              <a:prstClr val="white"/>
            </a:duotone>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30032" y="3290728"/>
            <a:ext cx="1099127" cy="109912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7CE4CFB-FBB2-49A9-BB83-5E9CD9F7867F}"/>
              </a:ext>
            </a:extLst>
          </p:cNvPr>
          <p:cNvSpPr/>
          <p:nvPr/>
        </p:nvSpPr>
        <p:spPr>
          <a:xfrm>
            <a:off x="7506190" y="5554272"/>
            <a:ext cx="1152880" cy="215444"/>
          </a:xfrm>
          <a:prstGeom prst="rect">
            <a:avLst/>
          </a:prstGeom>
        </p:spPr>
        <p:txBody>
          <a:bodyPr wrap="none">
            <a:spAutoFit/>
          </a:bodyPr>
          <a:lstStyle/>
          <a:p>
            <a:r>
              <a:rPr lang="fr-FR" sz="800" b="1" dirty="0">
                <a:solidFill>
                  <a:srgbClr val="7EB1B2"/>
                </a:solidFill>
                <a:latin typeface="+mj-lt"/>
              </a:rPr>
              <a:t>CHI</a:t>
            </a:r>
            <a:r>
              <a:rPr lang="fr-FR" sz="800" dirty="0">
                <a:solidFill>
                  <a:srgbClr val="7EB1B2"/>
                </a:solidFill>
                <a:latin typeface="+mj-lt"/>
              </a:rPr>
              <a:t> - EPSM de l'Oise</a:t>
            </a:r>
          </a:p>
        </p:txBody>
      </p:sp>
    </p:spTree>
    <p:extLst>
      <p:ext uri="{BB962C8B-B14F-4D97-AF65-F5344CB8AC3E}">
        <p14:creationId xmlns:p14="http://schemas.microsoft.com/office/powerpoint/2010/main" val="2247481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17D228D3-7100-42B0-AF7C-7B43B065EEAE}"/>
              </a:ext>
            </a:extLst>
          </p:cNvPr>
          <p:cNvSpPr>
            <a:spLocks noGrp="1"/>
          </p:cNvSpPr>
          <p:nvPr>
            <p:ph type="sldNum" sz="quarter" idx="10"/>
          </p:nvPr>
        </p:nvSpPr>
        <p:spPr/>
        <p:txBody>
          <a:bodyPr/>
          <a:lstStyle/>
          <a:p>
            <a:fld id="{12B80BB0-D046-424E-902A-D698AA0A65C6}" type="slidenum">
              <a:rPr lang="fr-FR" smtClean="0"/>
              <a:pPr/>
              <a:t>12</a:t>
            </a:fld>
            <a:endParaRPr lang="fr-FR"/>
          </a:p>
        </p:txBody>
      </p:sp>
      <p:sp>
        <p:nvSpPr>
          <p:cNvPr id="2" name="Titre 1">
            <a:extLst>
              <a:ext uri="{FF2B5EF4-FFF2-40B4-BE49-F238E27FC236}">
                <a16:creationId xmlns:a16="http://schemas.microsoft.com/office/drawing/2014/main" id="{E29B6526-1715-4487-8462-34D6E1BAAAF5}"/>
              </a:ext>
            </a:extLst>
          </p:cNvPr>
          <p:cNvSpPr>
            <a:spLocks noGrp="1"/>
          </p:cNvSpPr>
          <p:nvPr>
            <p:ph type="title"/>
          </p:nvPr>
        </p:nvSpPr>
        <p:spPr>
          <a:xfrm>
            <a:off x="1866900" y="361969"/>
            <a:ext cx="6660390" cy="587277"/>
          </a:xfrm>
        </p:spPr>
        <p:txBody>
          <a:bodyPr>
            <a:normAutofit/>
          </a:bodyPr>
          <a:lstStyle/>
          <a:p>
            <a:r>
              <a:rPr lang="fr-FR" sz="2800" dirty="0"/>
              <a:t>Solutions numériques en santé</a:t>
            </a:r>
          </a:p>
        </p:txBody>
      </p:sp>
      <p:sp>
        <p:nvSpPr>
          <p:cNvPr id="8" name="ZoneTexte 7">
            <a:extLst>
              <a:ext uri="{FF2B5EF4-FFF2-40B4-BE49-F238E27FC236}">
                <a16:creationId xmlns:a16="http://schemas.microsoft.com/office/drawing/2014/main" id="{72E748D9-125C-45EC-A1EC-975816FE2B7F}"/>
              </a:ext>
            </a:extLst>
          </p:cNvPr>
          <p:cNvSpPr txBox="1"/>
          <p:nvPr/>
        </p:nvSpPr>
        <p:spPr>
          <a:xfrm>
            <a:off x="1866900" y="2620537"/>
            <a:ext cx="3085207" cy="276999"/>
          </a:xfrm>
          <a:prstGeom prst="rect">
            <a:avLst/>
          </a:prstGeom>
          <a:noFill/>
        </p:spPr>
        <p:txBody>
          <a:bodyPr wrap="square" rtlCol="0">
            <a:spAutoFit/>
          </a:bodyPr>
          <a:lstStyle/>
          <a:p>
            <a:pPr algn="l"/>
            <a:r>
              <a:rPr lang="fr-FR" sz="1200" dirty="0">
                <a:latin typeface="TT Norms Medium" panose="02000803030000020003" pitchFamily="50" charset="0"/>
              </a:rPr>
              <a:t>Gestion de l’hôpital</a:t>
            </a:r>
          </a:p>
        </p:txBody>
      </p:sp>
      <p:sp>
        <p:nvSpPr>
          <p:cNvPr id="9" name="ZoneTexte 8">
            <a:extLst>
              <a:ext uri="{FF2B5EF4-FFF2-40B4-BE49-F238E27FC236}">
                <a16:creationId xmlns:a16="http://schemas.microsoft.com/office/drawing/2014/main" id="{C54319EE-4BF8-489A-844C-9A7C2357C31D}"/>
              </a:ext>
            </a:extLst>
          </p:cNvPr>
          <p:cNvSpPr txBox="1"/>
          <p:nvPr/>
        </p:nvSpPr>
        <p:spPr>
          <a:xfrm>
            <a:off x="5185641" y="2609386"/>
            <a:ext cx="3085207" cy="276999"/>
          </a:xfrm>
          <a:prstGeom prst="rect">
            <a:avLst/>
          </a:prstGeom>
          <a:noFill/>
        </p:spPr>
        <p:txBody>
          <a:bodyPr wrap="square" rtlCol="0">
            <a:spAutoFit/>
          </a:bodyPr>
          <a:lstStyle/>
          <a:p>
            <a:pPr algn="l"/>
            <a:r>
              <a:rPr lang="fr-FR" sz="1200" dirty="0">
                <a:latin typeface="TT Norms Medium" panose="02000803030000020003" pitchFamily="50" charset="0"/>
              </a:rPr>
              <a:t>E-santé et parcours patient</a:t>
            </a:r>
          </a:p>
        </p:txBody>
      </p:sp>
      <p:sp>
        <p:nvSpPr>
          <p:cNvPr id="10" name="ZoneTexte 9">
            <a:extLst>
              <a:ext uri="{FF2B5EF4-FFF2-40B4-BE49-F238E27FC236}">
                <a16:creationId xmlns:a16="http://schemas.microsoft.com/office/drawing/2014/main" id="{1DBA11E3-72C9-4675-B21C-646596EB4E29}"/>
              </a:ext>
            </a:extLst>
          </p:cNvPr>
          <p:cNvSpPr txBox="1"/>
          <p:nvPr/>
        </p:nvSpPr>
        <p:spPr>
          <a:xfrm>
            <a:off x="8527290" y="2609386"/>
            <a:ext cx="3085207" cy="276999"/>
          </a:xfrm>
          <a:prstGeom prst="rect">
            <a:avLst/>
          </a:prstGeom>
          <a:noFill/>
        </p:spPr>
        <p:txBody>
          <a:bodyPr wrap="square" rtlCol="0">
            <a:spAutoFit/>
          </a:bodyPr>
          <a:lstStyle/>
          <a:p>
            <a:pPr algn="l"/>
            <a:r>
              <a:rPr lang="fr-FR" sz="1200" dirty="0">
                <a:latin typeface="TT Norms Medium" panose="02000803030000020003" pitchFamily="50" charset="0"/>
              </a:rPr>
              <a:t>Hébergement et sécurité des données</a:t>
            </a:r>
          </a:p>
        </p:txBody>
      </p:sp>
      <p:cxnSp>
        <p:nvCxnSpPr>
          <p:cNvPr id="12" name="Connecteur droit 11">
            <a:extLst>
              <a:ext uri="{FF2B5EF4-FFF2-40B4-BE49-F238E27FC236}">
                <a16:creationId xmlns:a16="http://schemas.microsoft.com/office/drawing/2014/main" id="{E7A24B3B-52A3-4332-85C7-8DD49AFC5658}"/>
              </a:ext>
            </a:extLst>
          </p:cNvPr>
          <p:cNvCxnSpPr>
            <a:cxnSpLocks/>
          </p:cNvCxnSpPr>
          <p:nvPr/>
        </p:nvCxnSpPr>
        <p:spPr>
          <a:xfrm>
            <a:off x="1974677" y="3044283"/>
            <a:ext cx="25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5663BAAC-2B14-416E-ABDD-2C5C89B430BD}"/>
              </a:ext>
            </a:extLst>
          </p:cNvPr>
          <p:cNvCxnSpPr>
            <a:cxnSpLocks/>
          </p:cNvCxnSpPr>
          <p:nvPr/>
        </p:nvCxnSpPr>
        <p:spPr>
          <a:xfrm>
            <a:off x="5293418" y="3033132"/>
            <a:ext cx="25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7D54A2AD-F35E-4F3D-9C48-5492EA0E3F75}"/>
              </a:ext>
            </a:extLst>
          </p:cNvPr>
          <p:cNvCxnSpPr>
            <a:cxnSpLocks/>
          </p:cNvCxnSpPr>
          <p:nvPr/>
        </p:nvCxnSpPr>
        <p:spPr>
          <a:xfrm>
            <a:off x="8635067" y="3033132"/>
            <a:ext cx="25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Graphique 18">
            <a:extLst>
              <a:ext uri="{FF2B5EF4-FFF2-40B4-BE49-F238E27FC236}">
                <a16:creationId xmlns:a16="http://schemas.microsoft.com/office/drawing/2014/main" id="{E06467B3-7E80-4A70-B118-4628E8EEB2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81218" y="1372557"/>
            <a:ext cx="799207" cy="857686"/>
          </a:xfrm>
          <a:prstGeom prst="rect">
            <a:avLst/>
          </a:prstGeom>
        </p:spPr>
      </p:pic>
      <p:pic>
        <p:nvPicPr>
          <p:cNvPr id="23" name="Graphique 22">
            <a:extLst>
              <a:ext uri="{FF2B5EF4-FFF2-40B4-BE49-F238E27FC236}">
                <a16:creationId xmlns:a16="http://schemas.microsoft.com/office/drawing/2014/main" id="{CCA983B6-0C7B-4EF4-B2C2-F0507F55DE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93418" y="1361406"/>
            <a:ext cx="551027" cy="857686"/>
          </a:xfrm>
          <a:prstGeom prst="rect">
            <a:avLst/>
          </a:prstGeom>
        </p:spPr>
      </p:pic>
      <p:pic>
        <p:nvPicPr>
          <p:cNvPr id="29" name="Graphique 28">
            <a:extLst>
              <a:ext uri="{FF2B5EF4-FFF2-40B4-BE49-F238E27FC236}">
                <a16:creationId xmlns:a16="http://schemas.microsoft.com/office/drawing/2014/main" id="{F53A692B-01DE-48BC-9F72-48811FB043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27290" y="1339540"/>
            <a:ext cx="1137069" cy="857675"/>
          </a:xfrm>
          <a:prstGeom prst="rect">
            <a:avLst/>
          </a:prstGeom>
        </p:spPr>
      </p:pic>
      <p:sp>
        <p:nvSpPr>
          <p:cNvPr id="30" name="ZoneTexte 29">
            <a:extLst>
              <a:ext uri="{FF2B5EF4-FFF2-40B4-BE49-F238E27FC236}">
                <a16:creationId xmlns:a16="http://schemas.microsoft.com/office/drawing/2014/main" id="{386CAC14-A59C-417F-832F-3C85E20AF1A7}"/>
              </a:ext>
            </a:extLst>
          </p:cNvPr>
          <p:cNvSpPr txBox="1"/>
          <p:nvPr/>
        </p:nvSpPr>
        <p:spPr>
          <a:xfrm>
            <a:off x="1866900" y="3208317"/>
            <a:ext cx="3085207" cy="261610"/>
          </a:xfrm>
          <a:prstGeom prst="rect">
            <a:avLst/>
          </a:prstGeom>
          <a:noFill/>
        </p:spPr>
        <p:txBody>
          <a:bodyPr wrap="square" rtlCol="0">
            <a:spAutoFit/>
          </a:bodyPr>
          <a:lstStyle/>
          <a:p>
            <a:pPr algn="l"/>
            <a:r>
              <a:rPr lang="fr-FR" sz="1100" dirty="0"/>
              <a:t>Gestion du patient</a:t>
            </a:r>
          </a:p>
        </p:txBody>
      </p:sp>
      <p:cxnSp>
        <p:nvCxnSpPr>
          <p:cNvPr id="31" name="Connecteur droit 30">
            <a:extLst>
              <a:ext uri="{FF2B5EF4-FFF2-40B4-BE49-F238E27FC236}">
                <a16:creationId xmlns:a16="http://schemas.microsoft.com/office/drawing/2014/main" id="{A51FACC9-918E-41F8-9DA2-A8C25CF7F646}"/>
              </a:ext>
            </a:extLst>
          </p:cNvPr>
          <p:cNvCxnSpPr>
            <a:cxnSpLocks/>
          </p:cNvCxnSpPr>
          <p:nvPr/>
        </p:nvCxnSpPr>
        <p:spPr>
          <a:xfrm>
            <a:off x="1981218" y="3618571"/>
            <a:ext cx="2520000"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055AD5E1-E6EB-496B-BC80-F753C1897AD9}"/>
              </a:ext>
            </a:extLst>
          </p:cNvPr>
          <p:cNvSpPr txBox="1"/>
          <p:nvPr/>
        </p:nvSpPr>
        <p:spPr>
          <a:xfrm>
            <a:off x="1889808" y="3784113"/>
            <a:ext cx="3085207" cy="261610"/>
          </a:xfrm>
          <a:prstGeom prst="rect">
            <a:avLst/>
          </a:prstGeom>
          <a:noFill/>
        </p:spPr>
        <p:txBody>
          <a:bodyPr wrap="square" rtlCol="0">
            <a:spAutoFit/>
          </a:bodyPr>
          <a:lstStyle/>
          <a:p>
            <a:pPr algn="l"/>
            <a:r>
              <a:rPr lang="fr-FR" sz="1100" dirty="0"/>
              <a:t>Ressources humaines hospitalières</a:t>
            </a:r>
          </a:p>
        </p:txBody>
      </p:sp>
      <p:cxnSp>
        <p:nvCxnSpPr>
          <p:cNvPr id="34" name="Connecteur droit 33">
            <a:extLst>
              <a:ext uri="{FF2B5EF4-FFF2-40B4-BE49-F238E27FC236}">
                <a16:creationId xmlns:a16="http://schemas.microsoft.com/office/drawing/2014/main" id="{DFBA23FA-0EFA-412B-82BC-4E2A39720881}"/>
              </a:ext>
            </a:extLst>
          </p:cNvPr>
          <p:cNvCxnSpPr>
            <a:cxnSpLocks/>
          </p:cNvCxnSpPr>
          <p:nvPr/>
        </p:nvCxnSpPr>
        <p:spPr>
          <a:xfrm>
            <a:off x="2004126" y="4194367"/>
            <a:ext cx="2520000"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86D6AEE4-C566-4268-A82D-5FC14D1736EC}"/>
              </a:ext>
            </a:extLst>
          </p:cNvPr>
          <p:cNvSpPr txBox="1"/>
          <p:nvPr/>
        </p:nvSpPr>
        <p:spPr>
          <a:xfrm>
            <a:off x="1889808" y="4364630"/>
            <a:ext cx="3085207" cy="261610"/>
          </a:xfrm>
          <a:prstGeom prst="rect">
            <a:avLst/>
          </a:prstGeom>
          <a:noFill/>
        </p:spPr>
        <p:txBody>
          <a:bodyPr wrap="square" rtlCol="0">
            <a:spAutoFit/>
          </a:bodyPr>
          <a:lstStyle/>
          <a:p>
            <a:pPr algn="l"/>
            <a:r>
              <a:rPr lang="fr-FR" sz="1100" dirty="0"/>
              <a:t>Gestion économique, logistique et financière</a:t>
            </a:r>
          </a:p>
        </p:txBody>
      </p:sp>
      <p:cxnSp>
        <p:nvCxnSpPr>
          <p:cNvPr id="36" name="Connecteur droit 35">
            <a:extLst>
              <a:ext uri="{FF2B5EF4-FFF2-40B4-BE49-F238E27FC236}">
                <a16:creationId xmlns:a16="http://schemas.microsoft.com/office/drawing/2014/main" id="{757346A7-AF18-4200-8954-558362AAA0E9}"/>
              </a:ext>
            </a:extLst>
          </p:cNvPr>
          <p:cNvCxnSpPr>
            <a:cxnSpLocks/>
          </p:cNvCxnSpPr>
          <p:nvPr/>
        </p:nvCxnSpPr>
        <p:spPr>
          <a:xfrm>
            <a:off x="2004125" y="4774884"/>
            <a:ext cx="2520000"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1346C7DC-EE91-4868-9880-AD43618693D7}"/>
              </a:ext>
            </a:extLst>
          </p:cNvPr>
          <p:cNvSpPr txBox="1"/>
          <p:nvPr/>
        </p:nvSpPr>
        <p:spPr>
          <a:xfrm>
            <a:off x="1889808" y="4938918"/>
            <a:ext cx="3085207" cy="261610"/>
          </a:xfrm>
          <a:prstGeom prst="rect">
            <a:avLst/>
          </a:prstGeom>
          <a:noFill/>
        </p:spPr>
        <p:txBody>
          <a:bodyPr wrap="square" rtlCol="0">
            <a:spAutoFit/>
          </a:bodyPr>
          <a:lstStyle/>
          <a:p>
            <a:pPr algn="l"/>
            <a:r>
              <a:rPr lang="fr-FR" sz="1100" dirty="0"/>
              <a:t>Pilotage décisionnel de l’établissement</a:t>
            </a:r>
          </a:p>
        </p:txBody>
      </p:sp>
      <p:cxnSp>
        <p:nvCxnSpPr>
          <p:cNvPr id="38" name="Connecteur droit 37">
            <a:extLst>
              <a:ext uri="{FF2B5EF4-FFF2-40B4-BE49-F238E27FC236}">
                <a16:creationId xmlns:a16="http://schemas.microsoft.com/office/drawing/2014/main" id="{F9C7F55A-F168-459B-BE69-079283028754}"/>
              </a:ext>
            </a:extLst>
          </p:cNvPr>
          <p:cNvCxnSpPr>
            <a:cxnSpLocks/>
          </p:cNvCxnSpPr>
          <p:nvPr/>
        </p:nvCxnSpPr>
        <p:spPr>
          <a:xfrm>
            <a:off x="2004125" y="5349172"/>
            <a:ext cx="2520000"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94456B4F-2B8A-4364-B272-3057DB081873}"/>
              </a:ext>
            </a:extLst>
          </p:cNvPr>
          <p:cNvSpPr txBox="1"/>
          <p:nvPr/>
        </p:nvSpPr>
        <p:spPr>
          <a:xfrm>
            <a:off x="1889808" y="5513453"/>
            <a:ext cx="3085207" cy="261610"/>
          </a:xfrm>
          <a:prstGeom prst="rect">
            <a:avLst/>
          </a:prstGeom>
          <a:noFill/>
        </p:spPr>
        <p:txBody>
          <a:bodyPr wrap="square" rtlCol="0">
            <a:spAutoFit/>
          </a:bodyPr>
          <a:lstStyle/>
          <a:p>
            <a:pPr algn="l"/>
            <a:r>
              <a:rPr lang="fr-FR" sz="1100" dirty="0"/>
              <a:t>Interopérabilité et sécurité du SI</a:t>
            </a:r>
          </a:p>
        </p:txBody>
      </p:sp>
      <p:cxnSp>
        <p:nvCxnSpPr>
          <p:cNvPr id="40" name="Connecteur droit 39">
            <a:extLst>
              <a:ext uri="{FF2B5EF4-FFF2-40B4-BE49-F238E27FC236}">
                <a16:creationId xmlns:a16="http://schemas.microsoft.com/office/drawing/2014/main" id="{7BB2CB26-8C92-469C-9DD2-95786E5EDC99}"/>
              </a:ext>
            </a:extLst>
          </p:cNvPr>
          <p:cNvCxnSpPr>
            <a:cxnSpLocks/>
          </p:cNvCxnSpPr>
          <p:nvPr/>
        </p:nvCxnSpPr>
        <p:spPr>
          <a:xfrm>
            <a:off x="2004125" y="5923707"/>
            <a:ext cx="2520000"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EEE6D438-859E-4904-8F6B-9B4501598630}"/>
              </a:ext>
            </a:extLst>
          </p:cNvPr>
          <p:cNvSpPr txBox="1"/>
          <p:nvPr/>
        </p:nvSpPr>
        <p:spPr>
          <a:xfrm>
            <a:off x="1889807" y="6066582"/>
            <a:ext cx="3085207" cy="261610"/>
          </a:xfrm>
          <a:prstGeom prst="rect">
            <a:avLst/>
          </a:prstGeom>
          <a:noFill/>
        </p:spPr>
        <p:txBody>
          <a:bodyPr wrap="square" rtlCol="0">
            <a:spAutoFit/>
          </a:bodyPr>
          <a:lstStyle/>
          <a:p>
            <a:pPr algn="l"/>
            <a:r>
              <a:rPr lang="fr-FR" sz="1100" dirty="0"/>
              <a:t>Numérisation et archivage</a:t>
            </a:r>
          </a:p>
        </p:txBody>
      </p:sp>
      <p:cxnSp>
        <p:nvCxnSpPr>
          <p:cNvPr id="42" name="Connecteur droit 41">
            <a:extLst>
              <a:ext uri="{FF2B5EF4-FFF2-40B4-BE49-F238E27FC236}">
                <a16:creationId xmlns:a16="http://schemas.microsoft.com/office/drawing/2014/main" id="{4D8D6593-F2D4-4370-9A70-C24116C72063}"/>
              </a:ext>
            </a:extLst>
          </p:cNvPr>
          <p:cNvCxnSpPr>
            <a:cxnSpLocks/>
          </p:cNvCxnSpPr>
          <p:nvPr/>
        </p:nvCxnSpPr>
        <p:spPr>
          <a:xfrm>
            <a:off x="2004124" y="6476836"/>
            <a:ext cx="2520000"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71144CCF-87DD-4266-9CD4-3254152F2549}"/>
              </a:ext>
            </a:extLst>
          </p:cNvPr>
          <p:cNvSpPr txBox="1"/>
          <p:nvPr/>
        </p:nvSpPr>
        <p:spPr>
          <a:xfrm>
            <a:off x="5185641" y="3202742"/>
            <a:ext cx="3085207" cy="261610"/>
          </a:xfrm>
          <a:prstGeom prst="rect">
            <a:avLst/>
          </a:prstGeom>
          <a:noFill/>
        </p:spPr>
        <p:txBody>
          <a:bodyPr wrap="square" rtlCol="0">
            <a:spAutoFit/>
          </a:bodyPr>
          <a:lstStyle/>
          <a:p>
            <a:pPr algn="l"/>
            <a:r>
              <a:rPr lang="fr-FR" sz="1100" dirty="0"/>
              <a:t>Messagerie sécurisée de santé</a:t>
            </a:r>
          </a:p>
        </p:txBody>
      </p:sp>
      <p:cxnSp>
        <p:nvCxnSpPr>
          <p:cNvPr id="51" name="Connecteur droit 50">
            <a:extLst>
              <a:ext uri="{FF2B5EF4-FFF2-40B4-BE49-F238E27FC236}">
                <a16:creationId xmlns:a16="http://schemas.microsoft.com/office/drawing/2014/main" id="{0AF773E3-9C0C-4A9F-8CD6-61049CBD7C59}"/>
              </a:ext>
            </a:extLst>
          </p:cNvPr>
          <p:cNvCxnSpPr>
            <a:cxnSpLocks/>
          </p:cNvCxnSpPr>
          <p:nvPr/>
        </p:nvCxnSpPr>
        <p:spPr>
          <a:xfrm>
            <a:off x="5299959" y="3612996"/>
            <a:ext cx="2520000"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52" name="ZoneTexte 51">
            <a:extLst>
              <a:ext uri="{FF2B5EF4-FFF2-40B4-BE49-F238E27FC236}">
                <a16:creationId xmlns:a16="http://schemas.microsoft.com/office/drawing/2014/main" id="{E7A6A62A-15AD-48A8-9591-F185FDB12B5D}"/>
              </a:ext>
            </a:extLst>
          </p:cNvPr>
          <p:cNvSpPr txBox="1"/>
          <p:nvPr/>
        </p:nvSpPr>
        <p:spPr>
          <a:xfrm>
            <a:off x="5208549" y="3778538"/>
            <a:ext cx="3085207" cy="261610"/>
          </a:xfrm>
          <a:prstGeom prst="rect">
            <a:avLst/>
          </a:prstGeom>
          <a:noFill/>
        </p:spPr>
        <p:txBody>
          <a:bodyPr wrap="square" rtlCol="0">
            <a:spAutoFit/>
          </a:bodyPr>
          <a:lstStyle/>
          <a:p>
            <a:pPr algn="l"/>
            <a:r>
              <a:rPr lang="fr-FR" sz="1100" dirty="0"/>
              <a:t>Coordination des professionnels de santé</a:t>
            </a:r>
          </a:p>
        </p:txBody>
      </p:sp>
      <p:cxnSp>
        <p:nvCxnSpPr>
          <p:cNvPr id="53" name="Connecteur droit 52">
            <a:extLst>
              <a:ext uri="{FF2B5EF4-FFF2-40B4-BE49-F238E27FC236}">
                <a16:creationId xmlns:a16="http://schemas.microsoft.com/office/drawing/2014/main" id="{8C1A328B-EB5C-4B6E-927A-406DAB22CD1F}"/>
              </a:ext>
            </a:extLst>
          </p:cNvPr>
          <p:cNvCxnSpPr>
            <a:cxnSpLocks/>
          </p:cNvCxnSpPr>
          <p:nvPr/>
        </p:nvCxnSpPr>
        <p:spPr>
          <a:xfrm>
            <a:off x="5322867" y="4188792"/>
            <a:ext cx="2520000"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54" name="ZoneTexte 53">
            <a:extLst>
              <a:ext uri="{FF2B5EF4-FFF2-40B4-BE49-F238E27FC236}">
                <a16:creationId xmlns:a16="http://schemas.microsoft.com/office/drawing/2014/main" id="{988FE128-54FF-4409-9611-64AA59E0F261}"/>
              </a:ext>
            </a:extLst>
          </p:cNvPr>
          <p:cNvSpPr txBox="1"/>
          <p:nvPr/>
        </p:nvSpPr>
        <p:spPr>
          <a:xfrm>
            <a:off x="5208549" y="4359055"/>
            <a:ext cx="3085207" cy="261610"/>
          </a:xfrm>
          <a:prstGeom prst="rect">
            <a:avLst/>
          </a:prstGeom>
          <a:noFill/>
        </p:spPr>
        <p:txBody>
          <a:bodyPr wrap="square" rtlCol="0">
            <a:spAutoFit/>
          </a:bodyPr>
          <a:lstStyle/>
          <a:p>
            <a:pPr algn="l"/>
            <a:r>
              <a:rPr lang="fr-FR" sz="1100" dirty="0"/>
              <a:t>Téléconsultation et </a:t>
            </a:r>
            <a:r>
              <a:rPr lang="fr-FR" sz="1100" dirty="0" err="1"/>
              <a:t>téléexpertise</a:t>
            </a:r>
            <a:endParaRPr lang="fr-FR" sz="1100" dirty="0"/>
          </a:p>
        </p:txBody>
      </p:sp>
      <p:cxnSp>
        <p:nvCxnSpPr>
          <p:cNvPr id="55" name="Connecteur droit 54">
            <a:extLst>
              <a:ext uri="{FF2B5EF4-FFF2-40B4-BE49-F238E27FC236}">
                <a16:creationId xmlns:a16="http://schemas.microsoft.com/office/drawing/2014/main" id="{54EBE86E-72B2-41EB-BD1A-12816A88F14F}"/>
              </a:ext>
            </a:extLst>
          </p:cNvPr>
          <p:cNvCxnSpPr>
            <a:cxnSpLocks/>
          </p:cNvCxnSpPr>
          <p:nvPr/>
        </p:nvCxnSpPr>
        <p:spPr>
          <a:xfrm>
            <a:off x="5322866" y="4769309"/>
            <a:ext cx="2520000"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56" name="ZoneTexte 55">
            <a:extLst>
              <a:ext uri="{FF2B5EF4-FFF2-40B4-BE49-F238E27FC236}">
                <a16:creationId xmlns:a16="http://schemas.microsoft.com/office/drawing/2014/main" id="{D24DA261-EB4C-4165-A450-D3C0FE1CB96C}"/>
              </a:ext>
            </a:extLst>
          </p:cNvPr>
          <p:cNvSpPr txBox="1"/>
          <p:nvPr/>
        </p:nvSpPr>
        <p:spPr>
          <a:xfrm>
            <a:off x="5208549" y="4933343"/>
            <a:ext cx="3085207" cy="261610"/>
          </a:xfrm>
          <a:prstGeom prst="rect">
            <a:avLst/>
          </a:prstGeom>
          <a:noFill/>
        </p:spPr>
        <p:txBody>
          <a:bodyPr wrap="square" rtlCol="0">
            <a:spAutoFit/>
          </a:bodyPr>
          <a:lstStyle/>
          <a:p>
            <a:pPr algn="l"/>
            <a:r>
              <a:rPr lang="fr-FR" sz="1100" dirty="0"/>
              <a:t>Services dédiés aux CPTS</a:t>
            </a:r>
          </a:p>
        </p:txBody>
      </p:sp>
      <p:cxnSp>
        <p:nvCxnSpPr>
          <p:cNvPr id="57" name="Connecteur droit 56">
            <a:extLst>
              <a:ext uri="{FF2B5EF4-FFF2-40B4-BE49-F238E27FC236}">
                <a16:creationId xmlns:a16="http://schemas.microsoft.com/office/drawing/2014/main" id="{3ECE8E11-1A71-4CC8-97C2-6E71C48727D7}"/>
              </a:ext>
            </a:extLst>
          </p:cNvPr>
          <p:cNvCxnSpPr>
            <a:cxnSpLocks/>
          </p:cNvCxnSpPr>
          <p:nvPr/>
        </p:nvCxnSpPr>
        <p:spPr>
          <a:xfrm>
            <a:off x="5322866" y="5343597"/>
            <a:ext cx="2520000"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58" name="ZoneTexte 57">
            <a:extLst>
              <a:ext uri="{FF2B5EF4-FFF2-40B4-BE49-F238E27FC236}">
                <a16:creationId xmlns:a16="http://schemas.microsoft.com/office/drawing/2014/main" id="{A404E121-3BE4-4628-845F-525791D272C8}"/>
              </a:ext>
            </a:extLst>
          </p:cNvPr>
          <p:cNvSpPr txBox="1"/>
          <p:nvPr/>
        </p:nvSpPr>
        <p:spPr>
          <a:xfrm>
            <a:off x="8527290" y="3186015"/>
            <a:ext cx="3085207" cy="261610"/>
          </a:xfrm>
          <a:prstGeom prst="rect">
            <a:avLst/>
          </a:prstGeom>
          <a:noFill/>
        </p:spPr>
        <p:txBody>
          <a:bodyPr wrap="square" rtlCol="0">
            <a:spAutoFit/>
          </a:bodyPr>
          <a:lstStyle/>
          <a:p>
            <a:pPr algn="l"/>
            <a:r>
              <a:rPr lang="fr-FR" sz="1100" dirty="0"/>
              <a:t>Hébergement</a:t>
            </a:r>
          </a:p>
        </p:txBody>
      </p:sp>
      <p:cxnSp>
        <p:nvCxnSpPr>
          <p:cNvPr id="59" name="Connecteur droit 58">
            <a:extLst>
              <a:ext uri="{FF2B5EF4-FFF2-40B4-BE49-F238E27FC236}">
                <a16:creationId xmlns:a16="http://schemas.microsoft.com/office/drawing/2014/main" id="{120700EA-9EC0-4593-934F-5D2FF85D42BE}"/>
              </a:ext>
            </a:extLst>
          </p:cNvPr>
          <p:cNvCxnSpPr>
            <a:cxnSpLocks/>
          </p:cNvCxnSpPr>
          <p:nvPr/>
        </p:nvCxnSpPr>
        <p:spPr>
          <a:xfrm>
            <a:off x="8641608" y="3596269"/>
            <a:ext cx="2520000"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60" name="ZoneTexte 59">
            <a:extLst>
              <a:ext uri="{FF2B5EF4-FFF2-40B4-BE49-F238E27FC236}">
                <a16:creationId xmlns:a16="http://schemas.microsoft.com/office/drawing/2014/main" id="{4D53370F-6AB0-4E73-8B59-49A802BBB66F}"/>
              </a:ext>
            </a:extLst>
          </p:cNvPr>
          <p:cNvSpPr txBox="1"/>
          <p:nvPr/>
        </p:nvSpPr>
        <p:spPr>
          <a:xfrm>
            <a:off x="8550198" y="3761811"/>
            <a:ext cx="3085207" cy="261610"/>
          </a:xfrm>
          <a:prstGeom prst="rect">
            <a:avLst/>
          </a:prstGeom>
          <a:noFill/>
        </p:spPr>
        <p:txBody>
          <a:bodyPr wrap="square" rtlCol="0">
            <a:spAutoFit/>
          </a:bodyPr>
          <a:lstStyle/>
          <a:p>
            <a:pPr algn="l"/>
            <a:r>
              <a:rPr lang="fr-FR" sz="1100" dirty="0"/>
              <a:t>Infogérance</a:t>
            </a:r>
          </a:p>
        </p:txBody>
      </p:sp>
      <p:cxnSp>
        <p:nvCxnSpPr>
          <p:cNvPr id="61" name="Connecteur droit 60">
            <a:extLst>
              <a:ext uri="{FF2B5EF4-FFF2-40B4-BE49-F238E27FC236}">
                <a16:creationId xmlns:a16="http://schemas.microsoft.com/office/drawing/2014/main" id="{A6C5EEA8-1406-4F25-BCAB-E04DA412A814}"/>
              </a:ext>
            </a:extLst>
          </p:cNvPr>
          <p:cNvCxnSpPr>
            <a:cxnSpLocks/>
          </p:cNvCxnSpPr>
          <p:nvPr/>
        </p:nvCxnSpPr>
        <p:spPr>
          <a:xfrm>
            <a:off x="8664516" y="4172065"/>
            <a:ext cx="2520000"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62" name="ZoneTexte 61">
            <a:extLst>
              <a:ext uri="{FF2B5EF4-FFF2-40B4-BE49-F238E27FC236}">
                <a16:creationId xmlns:a16="http://schemas.microsoft.com/office/drawing/2014/main" id="{0C7EF4AA-37B9-4671-AAB8-B535356DBCBE}"/>
              </a:ext>
            </a:extLst>
          </p:cNvPr>
          <p:cNvSpPr txBox="1"/>
          <p:nvPr/>
        </p:nvSpPr>
        <p:spPr>
          <a:xfrm>
            <a:off x="8550198" y="4342328"/>
            <a:ext cx="3085207" cy="261610"/>
          </a:xfrm>
          <a:prstGeom prst="rect">
            <a:avLst/>
          </a:prstGeom>
          <a:noFill/>
        </p:spPr>
        <p:txBody>
          <a:bodyPr wrap="square" rtlCol="0">
            <a:spAutoFit/>
          </a:bodyPr>
          <a:lstStyle/>
          <a:p>
            <a:pPr algn="l"/>
            <a:r>
              <a:rPr lang="fr-FR" sz="1100" dirty="0"/>
              <a:t>Cybersécurité</a:t>
            </a:r>
          </a:p>
        </p:txBody>
      </p:sp>
      <p:cxnSp>
        <p:nvCxnSpPr>
          <p:cNvPr id="63" name="Connecteur droit 62">
            <a:extLst>
              <a:ext uri="{FF2B5EF4-FFF2-40B4-BE49-F238E27FC236}">
                <a16:creationId xmlns:a16="http://schemas.microsoft.com/office/drawing/2014/main" id="{6687B3A8-ACE9-4D4D-8031-AC4F0010946F}"/>
              </a:ext>
            </a:extLst>
          </p:cNvPr>
          <p:cNvCxnSpPr>
            <a:cxnSpLocks/>
          </p:cNvCxnSpPr>
          <p:nvPr/>
        </p:nvCxnSpPr>
        <p:spPr>
          <a:xfrm>
            <a:off x="8664515" y="4752582"/>
            <a:ext cx="2520000"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5" name="Connecteur droit avec flèche 64">
            <a:extLst>
              <a:ext uri="{FF2B5EF4-FFF2-40B4-BE49-F238E27FC236}">
                <a16:creationId xmlns:a16="http://schemas.microsoft.com/office/drawing/2014/main" id="{0E696A40-29B8-4FB1-8523-5E50CEB50A6E}"/>
              </a:ext>
            </a:extLst>
          </p:cNvPr>
          <p:cNvCxnSpPr>
            <a:cxnSpLocks/>
          </p:cNvCxnSpPr>
          <p:nvPr/>
        </p:nvCxnSpPr>
        <p:spPr>
          <a:xfrm>
            <a:off x="4415883" y="2719117"/>
            <a:ext cx="0" cy="167268"/>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Connecteur droit avec flèche 66">
            <a:extLst>
              <a:ext uri="{FF2B5EF4-FFF2-40B4-BE49-F238E27FC236}">
                <a16:creationId xmlns:a16="http://schemas.microsoft.com/office/drawing/2014/main" id="{CDC8FFB7-A178-4A4B-9FF0-583CA5A370C4}"/>
              </a:ext>
            </a:extLst>
          </p:cNvPr>
          <p:cNvCxnSpPr>
            <a:cxnSpLocks/>
          </p:cNvCxnSpPr>
          <p:nvPr/>
        </p:nvCxnSpPr>
        <p:spPr>
          <a:xfrm>
            <a:off x="7701902" y="2719117"/>
            <a:ext cx="0" cy="167268"/>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79A40659-13C0-44EF-9F40-2045DC7736D8}"/>
              </a:ext>
            </a:extLst>
          </p:cNvPr>
          <p:cNvCxnSpPr>
            <a:cxnSpLocks/>
          </p:cNvCxnSpPr>
          <p:nvPr/>
        </p:nvCxnSpPr>
        <p:spPr>
          <a:xfrm>
            <a:off x="11388612" y="2730268"/>
            <a:ext cx="0" cy="167268"/>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881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8">
            <a:extLst>
              <a:ext uri="{FF2B5EF4-FFF2-40B4-BE49-F238E27FC236}">
                <a16:creationId xmlns:a16="http://schemas.microsoft.com/office/drawing/2014/main" id="{ABDC06C5-EB01-45AD-AE8C-6BDD0CD54626}"/>
              </a:ext>
            </a:extLst>
          </p:cNvPr>
          <p:cNvPicPr>
            <a:picLocks noGrp="1" noChangeAspect="1"/>
          </p:cNvPicPr>
          <p:nvPr>
            <p:ph type="pic" sz="quarter" idx="11"/>
          </p:nvPr>
        </p:nvPicPr>
        <p:blipFill>
          <a:blip r:embed="rId2" cstate="screen">
            <a:extLst>
              <a:ext uri="{28A0092B-C50C-407E-A947-70E740481C1C}">
                <a14:useLocalDpi xmlns:a14="http://schemas.microsoft.com/office/drawing/2010/main"/>
              </a:ext>
            </a:extLst>
          </a:blip>
          <a:srcRect/>
          <a:stretch>
            <a:fillRect/>
          </a:stretch>
        </p:blipFill>
        <p:spPr/>
      </p:pic>
      <p:sp>
        <p:nvSpPr>
          <p:cNvPr id="4" name="Espace réservé du numéro de diapositive 3">
            <a:extLst>
              <a:ext uri="{FF2B5EF4-FFF2-40B4-BE49-F238E27FC236}">
                <a16:creationId xmlns:a16="http://schemas.microsoft.com/office/drawing/2014/main" id="{4C2B8D45-AD76-4387-9427-E12D166127D0}"/>
              </a:ext>
            </a:extLst>
          </p:cNvPr>
          <p:cNvSpPr>
            <a:spLocks noGrp="1"/>
          </p:cNvSpPr>
          <p:nvPr>
            <p:ph type="sldNum" sz="quarter" idx="10"/>
          </p:nvPr>
        </p:nvSpPr>
        <p:spPr/>
        <p:txBody>
          <a:bodyPr/>
          <a:lstStyle/>
          <a:p>
            <a:fld id="{12B80BB0-D046-424E-902A-D698AA0A65C6}" type="slidenum">
              <a:rPr lang="fr-FR" smtClean="0"/>
              <a:pPr/>
              <a:t>13</a:t>
            </a:fld>
            <a:endParaRPr lang="fr-FR"/>
          </a:p>
        </p:txBody>
      </p:sp>
      <p:sp>
        <p:nvSpPr>
          <p:cNvPr id="2" name="Titre 1">
            <a:extLst>
              <a:ext uri="{FF2B5EF4-FFF2-40B4-BE49-F238E27FC236}">
                <a16:creationId xmlns:a16="http://schemas.microsoft.com/office/drawing/2014/main" id="{CB62AC9D-AF0A-4D0F-9477-CDC063021C67}"/>
              </a:ext>
            </a:extLst>
          </p:cNvPr>
          <p:cNvSpPr>
            <a:spLocks noGrp="1"/>
          </p:cNvSpPr>
          <p:nvPr>
            <p:ph type="title"/>
          </p:nvPr>
        </p:nvSpPr>
        <p:spPr/>
        <p:txBody>
          <a:bodyPr/>
          <a:lstStyle/>
          <a:p>
            <a:r>
              <a:rPr lang="fr-FR"/>
              <a:t>Une offre pensée pour le GHT</a:t>
            </a:r>
            <a:endParaRPr lang="fr-FR" dirty="0"/>
          </a:p>
        </p:txBody>
      </p:sp>
      <p:sp>
        <p:nvSpPr>
          <p:cNvPr id="3" name="Espace réservé du texte 2">
            <a:extLst>
              <a:ext uri="{FF2B5EF4-FFF2-40B4-BE49-F238E27FC236}">
                <a16:creationId xmlns:a16="http://schemas.microsoft.com/office/drawing/2014/main" id="{811260B4-5C8A-4436-B8AA-39BDA0706658}"/>
              </a:ext>
            </a:extLst>
          </p:cNvPr>
          <p:cNvSpPr>
            <a:spLocks noGrp="1"/>
          </p:cNvSpPr>
          <p:nvPr>
            <p:ph type="body" sz="quarter" idx="12"/>
          </p:nvPr>
        </p:nvSpPr>
        <p:spPr>
          <a:xfrm>
            <a:off x="1866900" y="2972930"/>
            <a:ext cx="3807213" cy="3319462"/>
          </a:xfrm>
        </p:spPr>
        <p:txBody>
          <a:bodyPr>
            <a:normAutofit/>
          </a:bodyPr>
          <a:lstStyle/>
          <a:p>
            <a:r>
              <a:rPr lang="fr-FR" sz="1400" dirty="0"/>
              <a:t>Notre offre médico-administrative répond aux enjeux des GHT et constitue un système modulaire, ouvert, sécurisé et fondé sur un socle technique mutualisé. </a:t>
            </a:r>
          </a:p>
          <a:p>
            <a:endParaRPr lang="fr-FR" sz="1400" dirty="0"/>
          </a:p>
          <a:p>
            <a:r>
              <a:rPr lang="fr-FR" sz="1400" dirty="0"/>
              <a:t>La gamme GHT du </a:t>
            </a:r>
            <a:r>
              <a:rPr lang="fr-FR" sz="1400" dirty="0" err="1"/>
              <a:t>Mipih</a:t>
            </a:r>
            <a:r>
              <a:rPr lang="fr-FR" sz="1400" dirty="0"/>
              <a:t> offre des solutions pour l’ensemble des métiers médico-administratifs de l’hôpital.</a:t>
            </a:r>
          </a:p>
          <a:p>
            <a:endParaRPr lang="fr-FR" sz="1400" dirty="0"/>
          </a:p>
        </p:txBody>
      </p:sp>
      <p:sp>
        <p:nvSpPr>
          <p:cNvPr id="15" name="Rectangle 14">
            <a:extLst>
              <a:ext uri="{FF2B5EF4-FFF2-40B4-BE49-F238E27FC236}">
                <a16:creationId xmlns:a16="http://schemas.microsoft.com/office/drawing/2014/main" id="{EF64AB89-8D47-48A0-AFC9-CF49117F46BC}"/>
              </a:ext>
            </a:extLst>
          </p:cNvPr>
          <p:cNvSpPr/>
          <p:nvPr/>
        </p:nvSpPr>
        <p:spPr>
          <a:xfrm>
            <a:off x="6517889" y="3429000"/>
            <a:ext cx="2746917" cy="2765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a:extLst>
              <a:ext uri="{FF2B5EF4-FFF2-40B4-BE49-F238E27FC236}">
                <a16:creationId xmlns:a16="http://schemas.microsoft.com/office/drawing/2014/main" id="{82F60191-CBF5-4226-B4CA-CE1A18DDDEA9}"/>
              </a:ext>
            </a:extLst>
          </p:cNvPr>
          <p:cNvSpPr>
            <a:spLocks noGrp="1"/>
          </p:cNvSpPr>
          <p:nvPr>
            <p:ph type="body" sz="quarter" idx="4294967295"/>
          </p:nvPr>
        </p:nvSpPr>
        <p:spPr>
          <a:xfrm>
            <a:off x="6776651" y="3707579"/>
            <a:ext cx="2293937" cy="2938462"/>
          </a:xfrm>
        </p:spPr>
        <p:txBody>
          <a:bodyPr>
            <a:noAutofit/>
          </a:bodyPr>
          <a:lstStyle/>
          <a:p>
            <a:pPr>
              <a:spcAft>
                <a:spcPts val="600"/>
              </a:spcAft>
            </a:pPr>
            <a:r>
              <a:rPr lang="fr-FR" sz="2000" dirty="0" err="1">
                <a:solidFill>
                  <a:schemeClr val="bg1"/>
                </a:solidFill>
                <a:latin typeface="TT Norms Medium" panose="02000803030000020003" pitchFamily="50" charset="0"/>
              </a:rPr>
              <a:t>dh</a:t>
            </a:r>
            <a:endParaRPr lang="fr-FR" sz="2000" dirty="0">
              <a:solidFill>
                <a:schemeClr val="bg1"/>
              </a:solidFill>
              <a:latin typeface="TT Norms Medium" panose="02000803030000020003" pitchFamily="50" charset="0"/>
            </a:endParaRPr>
          </a:p>
          <a:p>
            <a:r>
              <a:rPr lang="fr-FR" sz="1000" dirty="0">
                <a:solidFill>
                  <a:schemeClr val="bg1"/>
                </a:solidFill>
              </a:rPr>
              <a:t>Pierre angulaire du SIH de GHT, notre solution DH permet d’évoluer vers une vision multi-EJ, grâce aux référentiels uniques et à des modules métiers. Elle offre une connectivité absolue et un partage fluide et sécurisé de la donnée au sein des établissement d’un GHT.</a:t>
            </a:r>
          </a:p>
        </p:txBody>
      </p:sp>
    </p:spTree>
    <p:extLst>
      <p:ext uri="{BB962C8B-B14F-4D97-AF65-F5344CB8AC3E}">
        <p14:creationId xmlns:p14="http://schemas.microsoft.com/office/powerpoint/2010/main" val="489210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D27AC5-32DB-4357-A735-A9A82DE30C1F}"/>
              </a:ext>
            </a:extLst>
          </p:cNvPr>
          <p:cNvSpPr>
            <a:spLocks noGrp="1"/>
          </p:cNvSpPr>
          <p:nvPr>
            <p:ph type="title"/>
          </p:nvPr>
        </p:nvSpPr>
        <p:spPr>
          <a:xfrm>
            <a:off x="1866900" y="996125"/>
            <a:ext cx="8477747" cy="745212"/>
          </a:xfrm>
        </p:spPr>
        <p:txBody>
          <a:bodyPr/>
          <a:lstStyle/>
          <a:p>
            <a:r>
              <a:rPr lang="fr-FR"/>
              <a:t>Gestion du patient</a:t>
            </a:r>
            <a:endParaRPr lang="fr-FR" dirty="0"/>
          </a:p>
        </p:txBody>
      </p:sp>
      <p:sp>
        <p:nvSpPr>
          <p:cNvPr id="38" name="Espace réservé du texte 2">
            <a:extLst>
              <a:ext uri="{FF2B5EF4-FFF2-40B4-BE49-F238E27FC236}">
                <a16:creationId xmlns:a16="http://schemas.microsoft.com/office/drawing/2014/main" id="{8988A0B0-FEED-4A3D-8280-42A509E254CE}"/>
              </a:ext>
            </a:extLst>
          </p:cNvPr>
          <p:cNvSpPr>
            <a:spLocks noGrp="1"/>
          </p:cNvSpPr>
          <p:nvPr>
            <p:ph type="body" sz="quarter" idx="11"/>
          </p:nvPr>
        </p:nvSpPr>
        <p:spPr>
          <a:xfrm>
            <a:off x="1866901" y="3429000"/>
            <a:ext cx="2032772" cy="3218477"/>
          </a:xfrm>
        </p:spPr>
        <p:txBody>
          <a:bodyPr>
            <a:normAutofit/>
          </a:bodyPr>
          <a:lstStyle/>
          <a:p>
            <a:r>
              <a:rPr lang="fr-FR" sz="1200" dirty="0"/>
              <a:t>Le logiciel de GAP qui offre une couverture fonctionnelle complète au GHT : gestion, facturation, identité, gestion des lits et mouvement du patient.</a:t>
            </a:r>
          </a:p>
        </p:txBody>
      </p:sp>
      <p:sp>
        <p:nvSpPr>
          <p:cNvPr id="5" name="Espace réservé du texte 4">
            <a:extLst>
              <a:ext uri="{FF2B5EF4-FFF2-40B4-BE49-F238E27FC236}">
                <a16:creationId xmlns:a16="http://schemas.microsoft.com/office/drawing/2014/main" id="{530C6153-6E11-479E-8153-5A0DB85D6A76}"/>
              </a:ext>
            </a:extLst>
          </p:cNvPr>
          <p:cNvSpPr>
            <a:spLocks noGrp="1"/>
          </p:cNvSpPr>
          <p:nvPr>
            <p:ph type="body" sz="quarter" idx="13"/>
          </p:nvPr>
        </p:nvSpPr>
        <p:spPr/>
        <p:txBody>
          <a:bodyPr>
            <a:normAutofit/>
          </a:bodyPr>
          <a:lstStyle/>
          <a:p>
            <a:r>
              <a:rPr lang="fr-FR" sz="1600"/>
              <a:t>Pastel</a:t>
            </a:r>
            <a:endParaRPr lang="fr-FR" sz="1600" dirty="0"/>
          </a:p>
        </p:txBody>
      </p:sp>
      <p:sp>
        <p:nvSpPr>
          <p:cNvPr id="6" name="Espace réservé du texte 5">
            <a:extLst>
              <a:ext uri="{FF2B5EF4-FFF2-40B4-BE49-F238E27FC236}">
                <a16:creationId xmlns:a16="http://schemas.microsoft.com/office/drawing/2014/main" id="{9A35CFA9-E9C5-4BFF-82B7-F718EFAE10C5}"/>
              </a:ext>
            </a:extLst>
          </p:cNvPr>
          <p:cNvSpPr>
            <a:spLocks noGrp="1"/>
          </p:cNvSpPr>
          <p:nvPr>
            <p:ph type="body" sz="quarter" idx="14"/>
          </p:nvPr>
        </p:nvSpPr>
        <p:spPr>
          <a:xfrm>
            <a:off x="4174740" y="3429000"/>
            <a:ext cx="2032772" cy="3218477"/>
          </a:xfrm>
        </p:spPr>
        <p:txBody>
          <a:bodyPr>
            <a:normAutofit/>
          </a:bodyPr>
          <a:lstStyle/>
          <a:p>
            <a:r>
              <a:rPr lang="fr-FR" sz="1200"/>
              <a:t>Solution interactive et innovante, la borne modernise l’admission du patient grâce à des fonctionnalités en libre-service :  impression des documents (étiquettes, etc.), création de l’admission Pastel, orientation du patient vers sa consultation, etc. </a:t>
            </a:r>
          </a:p>
          <a:p>
            <a:endParaRPr lang="fr-FR" sz="1200" dirty="0"/>
          </a:p>
        </p:txBody>
      </p:sp>
      <p:sp>
        <p:nvSpPr>
          <p:cNvPr id="7" name="Espace réservé du texte 6">
            <a:extLst>
              <a:ext uri="{FF2B5EF4-FFF2-40B4-BE49-F238E27FC236}">
                <a16:creationId xmlns:a16="http://schemas.microsoft.com/office/drawing/2014/main" id="{13B7AF61-410D-4627-BED8-59AD15D44EFE}"/>
              </a:ext>
            </a:extLst>
          </p:cNvPr>
          <p:cNvSpPr>
            <a:spLocks noGrp="1"/>
          </p:cNvSpPr>
          <p:nvPr>
            <p:ph type="body" sz="quarter" idx="15"/>
          </p:nvPr>
        </p:nvSpPr>
        <p:spPr/>
        <p:txBody>
          <a:bodyPr>
            <a:normAutofit/>
          </a:bodyPr>
          <a:lstStyle/>
          <a:p>
            <a:r>
              <a:rPr lang="fr-FR" sz="1600"/>
              <a:t>Bornes patient</a:t>
            </a:r>
            <a:endParaRPr lang="fr-FR" sz="1600" dirty="0"/>
          </a:p>
        </p:txBody>
      </p:sp>
      <p:sp>
        <p:nvSpPr>
          <p:cNvPr id="9" name="Espace réservé du texte 8">
            <a:extLst>
              <a:ext uri="{FF2B5EF4-FFF2-40B4-BE49-F238E27FC236}">
                <a16:creationId xmlns:a16="http://schemas.microsoft.com/office/drawing/2014/main" id="{9C099F6F-995A-49C7-AAD5-20593DF2D6EB}"/>
              </a:ext>
            </a:extLst>
          </p:cNvPr>
          <p:cNvSpPr>
            <a:spLocks noGrp="1"/>
          </p:cNvSpPr>
          <p:nvPr>
            <p:ph type="body" sz="quarter" idx="16"/>
          </p:nvPr>
        </p:nvSpPr>
        <p:spPr>
          <a:xfrm>
            <a:off x="6482253" y="3429000"/>
            <a:ext cx="2032772" cy="3218477"/>
          </a:xfrm>
        </p:spPr>
        <p:txBody>
          <a:bodyPr>
            <a:normAutofit/>
          </a:bodyPr>
          <a:lstStyle/>
          <a:p>
            <a:r>
              <a:rPr lang="fr-FR" sz="1200" dirty="0"/>
              <a:t>La solution qui facilite la relation hôpital-patient en digitalisant l’admission, au bénéfice des patients et des personnels de l’établissement. </a:t>
            </a:r>
          </a:p>
          <a:p>
            <a:endParaRPr lang="fr-FR" sz="1200" dirty="0">
              <a:solidFill>
                <a:srgbClr val="425273"/>
              </a:solidFill>
            </a:endParaRPr>
          </a:p>
          <a:p>
            <a:r>
              <a:rPr lang="fr-FR" sz="1400" dirty="0">
                <a:solidFill>
                  <a:srgbClr val="74C5C7"/>
                </a:solidFill>
                <a:latin typeface="TT Norms Medium" panose="02000803030000020003" pitchFamily="50" charset="0"/>
              </a:rPr>
              <a:t>A venir </a:t>
            </a:r>
          </a:p>
          <a:p>
            <a:r>
              <a:rPr lang="fr-FR" sz="1200" dirty="0"/>
              <a:t>De nouvelles fonctionnalités avec la mise en œuvre de parcours multi-pathologies</a:t>
            </a:r>
          </a:p>
          <a:p>
            <a:endParaRPr lang="fr-FR" sz="1200" dirty="0"/>
          </a:p>
        </p:txBody>
      </p:sp>
      <p:sp>
        <p:nvSpPr>
          <p:cNvPr id="20" name="Espace réservé du texte 19">
            <a:extLst>
              <a:ext uri="{FF2B5EF4-FFF2-40B4-BE49-F238E27FC236}">
                <a16:creationId xmlns:a16="http://schemas.microsoft.com/office/drawing/2014/main" id="{2E4F4039-BACD-4625-93FC-3D06BD063B47}"/>
              </a:ext>
            </a:extLst>
          </p:cNvPr>
          <p:cNvSpPr>
            <a:spLocks noGrp="1"/>
          </p:cNvSpPr>
          <p:nvPr>
            <p:ph type="body" sz="quarter" idx="18"/>
          </p:nvPr>
        </p:nvSpPr>
        <p:spPr>
          <a:xfrm>
            <a:off x="8789440" y="3429000"/>
            <a:ext cx="2032772" cy="3218477"/>
          </a:xfrm>
        </p:spPr>
        <p:txBody>
          <a:bodyPr>
            <a:normAutofit/>
          </a:bodyPr>
          <a:lstStyle/>
          <a:p>
            <a:r>
              <a:rPr lang="fr-FR" sz="1200" dirty="0"/>
              <a:t>4 modules pour répondre à la médicalisation de la facture et aux enjeux stratégiques du GHT : PMSI, contrôle et optimisation, recueil, tableaux médico-économiques. </a:t>
            </a:r>
          </a:p>
          <a:p>
            <a:endParaRPr lang="fr-FR" sz="1200" dirty="0"/>
          </a:p>
        </p:txBody>
      </p:sp>
      <p:sp>
        <p:nvSpPr>
          <p:cNvPr id="21" name="Espace réservé du texte 20">
            <a:extLst>
              <a:ext uri="{FF2B5EF4-FFF2-40B4-BE49-F238E27FC236}">
                <a16:creationId xmlns:a16="http://schemas.microsoft.com/office/drawing/2014/main" id="{2B3D7C08-C288-4C8E-8144-53D656E58CFA}"/>
              </a:ext>
            </a:extLst>
          </p:cNvPr>
          <p:cNvSpPr>
            <a:spLocks noGrp="1"/>
          </p:cNvSpPr>
          <p:nvPr>
            <p:ph type="body" sz="quarter" idx="19"/>
          </p:nvPr>
        </p:nvSpPr>
        <p:spPr/>
        <p:txBody>
          <a:bodyPr>
            <a:normAutofit/>
          </a:bodyPr>
          <a:lstStyle/>
          <a:p>
            <a:r>
              <a:rPr lang="fr-FR" sz="1600" dirty="0" err="1"/>
              <a:t>Capitools</a:t>
            </a:r>
            <a:endParaRPr lang="fr-FR" sz="1600" dirty="0"/>
          </a:p>
        </p:txBody>
      </p:sp>
      <p:pic>
        <p:nvPicPr>
          <p:cNvPr id="4" name="Image 3">
            <a:extLst>
              <a:ext uri="{FF2B5EF4-FFF2-40B4-BE49-F238E27FC236}">
                <a16:creationId xmlns:a16="http://schemas.microsoft.com/office/drawing/2014/main" id="{D9F76BB6-43AE-4747-B1DA-3AB0F61718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4257" y="2786062"/>
            <a:ext cx="1161416" cy="376553"/>
          </a:xfrm>
          <a:prstGeom prst="rect">
            <a:avLst/>
          </a:prstGeom>
        </p:spPr>
      </p:pic>
      <p:sp>
        <p:nvSpPr>
          <p:cNvPr id="62" name="Espace réservé du numéro de diapositive 3">
            <a:extLst>
              <a:ext uri="{FF2B5EF4-FFF2-40B4-BE49-F238E27FC236}">
                <a16:creationId xmlns:a16="http://schemas.microsoft.com/office/drawing/2014/main" id="{77C98092-50A7-441B-B8E8-03739118BE48}"/>
              </a:ext>
            </a:extLst>
          </p:cNvPr>
          <p:cNvSpPr>
            <a:spLocks noGrp="1"/>
          </p:cNvSpPr>
          <p:nvPr>
            <p:ph type="sldNum" sz="quarter" idx="10"/>
          </p:nvPr>
        </p:nvSpPr>
        <p:spPr>
          <a:xfrm>
            <a:off x="235873" y="6418877"/>
            <a:ext cx="513735" cy="227164"/>
          </a:xfrm>
        </p:spPr>
        <p:txBody>
          <a:bodyPr/>
          <a:lstStyle/>
          <a:p>
            <a:fld id="{12B80BB0-D046-424E-902A-D698AA0A65C6}" type="slidenum">
              <a:rPr lang="fr-FR" smtClean="0"/>
              <a:pPr/>
              <a:t>14</a:t>
            </a:fld>
            <a:endParaRPr lang="fr-FR"/>
          </a:p>
        </p:txBody>
      </p:sp>
    </p:spTree>
    <p:extLst>
      <p:ext uri="{BB962C8B-B14F-4D97-AF65-F5344CB8AC3E}">
        <p14:creationId xmlns:p14="http://schemas.microsoft.com/office/powerpoint/2010/main" val="2911281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D27AC5-32DB-4357-A735-A9A82DE30C1F}"/>
              </a:ext>
            </a:extLst>
          </p:cNvPr>
          <p:cNvSpPr>
            <a:spLocks noGrp="1"/>
          </p:cNvSpPr>
          <p:nvPr>
            <p:ph type="title"/>
          </p:nvPr>
        </p:nvSpPr>
        <p:spPr/>
        <p:txBody>
          <a:bodyPr/>
          <a:lstStyle/>
          <a:p>
            <a:r>
              <a:rPr lang="fr-FR"/>
              <a:t>Gestion du patient</a:t>
            </a:r>
            <a:endParaRPr lang="fr-FR" dirty="0"/>
          </a:p>
        </p:txBody>
      </p:sp>
      <p:sp>
        <p:nvSpPr>
          <p:cNvPr id="35" name="Espace réservé du texte 2">
            <a:extLst>
              <a:ext uri="{FF2B5EF4-FFF2-40B4-BE49-F238E27FC236}">
                <a16:creationId xmlns:a16="http://schemas.microsoft.com/office/drawing/2014/main" id="{F335DE01-AA2A-49FE-9ACF-88D261A337CF}"/>
              </a:ext>
            </a:extLst>
          </p:cNvPr>
          <p:cNvSpPr>
            <a:spLocks noGrp="1"/>
          </p:cNvSpPr>
          <p:nvPr>
            <p:ph type="body" sz="quarter" idx="11"/>
          </p:nvPr>
        </p:nvSpPr>
        <p:spPr>
          <a:xfrm>
            <a:off x="1866901" y="3179510"/>
            <a:ext cx="2883520" cy="3239367"/>
          </a:xfrm>
        </p:spPr>
        <p:txBody>
          <a:bodyPr>
            <a:normAutofit/>
          </a:bodyPr>
          <a:lstStyle/>
          <a:p>
            <a:pPr lvl="0"/>
            <a:r>
              <a:rPr lang="fr-FR" sz="1200"/>
              <a:t>Suivre et anticiper la disponibilité des lits au sein de l’établissement à partir de la gestion des dates prévisionnelles de sortie et de la connaissance, immédiate et prévisionnelle,  des capacités d’accueil disponibles.</a:t>
            </a:r>
            <a:endParaRPr lang="fr-FR" sz="1200" dirty="0"/>
          </a:p>
        </p:txBody>
      </p:sp>
      <p:sp>
        <p:nvSpPr>
          <p:cNvPr id="5" name="Espace réservé du texte 4">
            <a:extLst>
              <a:ext uri="{FF2B5EF4-FFF2-40B4-BE49-F238E27FC236}">
                <a16:creationId xmlns:a16="http://schemas.microsoft.com/office/drawing/2014/main" id="{530C6153-6E11-479E-8153-5A0DB85D6A76}"/>
              </a:ext>
            </a:extLst>
          </p:cNvPr>
          <p:cNvSpPr>
            <a:spLocks noGrp="1"/>
          </p:cNvSpPr>
          <p:nvPr>
            <p:ph type="body" sz="quarter" idx="13"/>
          </p:nvPr>
        </p:nvSpPr>
        <p:spPr/>
        <p:txBody>
          <a:bodyPr>
            <a:normAutofit/>
          </a:bodyPr>
          <a:lstStyle/>
          <a:p>
            <a:r>
              <a:rPr lang="fr-FR" sz="1600"/>
              <a:t>Gestion des lits</a:t>
            </a:r>
            <a:endParaRPr lang="fr-FR" sz="1600" dirty="0"/>
          </a:p>
        </p:txBody>
      </p:sp>
      <p:sp>
        <p:nvSpPr>
          <p:cNvPr id="6" name="Espace réservé du texte 5">
            <a:extLst>
              <a:ext uri="{FF2B5EF4-FFF2-40B4-BE49-F238E27FC236}">
                <a16:creationId xmlns:a16="http://schemas.microsoft.com/office/drawing/2014/main" id="{9A35CFA9-E9C5-4BFF-82B7-F718EFAE10C5}"/>
              </a:ext>
            </a:extLst>
          </p:cNvPr>
          <p:cNvSpPr>
            <a:spLocks noGrp="1"/>
          </p:cNvSpPr>
          <p:nvPr>
            <p:ph type="body" sz="quarter" idx="14"/>
          </p:nvPr>
        </p:nvSpPr>
        <p:spPr>
          <a:xfrm>
            <a:off x="4896315" y="3179510"/>
            <a:ext cx="2883520" cy="3239367"/>
          </a:xfrm>
        </p:spPr>
        <p:txBody>
          <a:bodyPr>
            <a:noAutofit/>
          </a:bodyPr>
          <a:lstStyle/>
          <a:p>
            <a:pPr lvl="0"/>
            <a:r>
              <a:rPr lang="fr-FR" sz="1200" dirty="0"/>
              <a:t>Deux solutions de GHT pour gérer l’identifiant unique du patient basé sur l’INS.</a:t>
            </a:r>
          </a:p>
          <a:p>
            <a:pPr lvl="0"/>
            <a:endParaRPr lang="fr-FR" sz="1200" dirty="0"/>
          </a:p>
          <a:p>
            <a:r>
              <a:rPr lang="fr-FR" sz="1200" dirty="0">
                <a:solidFill>
                  <a:schemeClr val="accent6"/>
                </a:solidFill>
              </a:rPr>
              <a:t>IUP </a:t>
            </a:r>
          </a:p>
          <a:p>
            <a:r>
              <a:rPr lang="fr-FR" sz="1200" dirty="0"/>
              <a:t>Pour une prise en charge coordonnée du patient au travers d’un identifiant unique de GHT dans un contexte « Pastel ».</a:t>
            </a:r>
          </a:p>
          <a:p>
            <a:endParaRPr lang="fr-FR" sz="1200" dirty="0"/>
          </a:p>
          <a:p>
            <a:r>
              <a:rPr lang="fr-FR" sz="1200" dirty="0">
                <a:solidFill>
                  <a:schemeClr val="accent6"/>
                </a:solidFill>
              </a:rPr>
              <a:t>Ideal</a:t>
            </a:r>
            <a:r>
              <a:rPr lang="fr-FR" sz="1200" dirty="0"/>
              <a:t> </a:t>
            </a:r>
          </a:p>
          <a:p>
            <a:r>
              <a:rPr lang="fr-FR" sz="1200" dirty="0"/>
              <a:t>Un serveur de rapprochement et d’identités pour répondre au contexte multi-GAP et une console d’identitovigilance de GHT intégrée.</a:t>
            </a:r>
          </a:p>
        </p:txBody>
      </p:sp>
      <p:sp>
        <p:nvSpPr>
          <p:cNvPr id="3" name="Espace réservé du texte 2">
            <a:extLst>
              <a:ext uri="{FF2B5EF4-FFF2-40B4-BE49-F238E27FC236}">
                <a16:creationId xmlns:a16="http://schemas.microsoft.com/office/drawing/2014/main" id="{A91A1828-DBF7-4CEA-A469-192F33291A9E}"/>
              </a:ext>
            </a:extLst>
          </p:cNvPr>
          <p:cNvSpPr>
            <a:spLocks noGrp="1"/>
          </p:cNvSpPr>
          <p:nvPr>
            <p:ph type="body" sz="quarter" idx="15"/>
          </p:nvPr>
        </p:nvSpPr>
        <p:spPr/>
        <p:txBody>
          <a:bodyPr>
            <a:normAutofit/>
          </a:bodyPr>
          <a:lstStyle/>
          <a:p>
            <a:r>
              <a:rPr lang="fr-FR" sz="1600"/>
              <a:t>Identités de GHT</a:t>
            </a:r>
            <a:endParaRPr lang="fr-FR" sz="1600" dirty="0"/>
          </a:p>
        </p:txBody>
      </p:sp>
      <p:sp>
        <p:nvSpPr>
          <p:cNvPr id="4" name="Espace réservé du texte 3">
            <a:extLst>
              <a:ext uri="{FF2B5EF4-FFF2-40B4-BE49-F238E27FC236}">
                <a16:creationId xmlns:a16="http://schemas.microsoft.com/office/drawing/2014/main" id="{A387C434-3ECE-43CC-9638-891D3CA8DD5D}"/>
              </a:ext>
            </a:extLst>
          </p:cNvPr>
          <p:cNvSpPr>
            <a:spLocks noGrp="1"/>
          </p:cNvSpPr>
          <p:nvPr>
            <p:ph type="body" sz="quarter" idx="16"/>
          </p:nvPr>
        </p:nvSpPr>
        <p:spPr>
          <a:xfrm>
            <a:off x="7925267" y="3179510"/>
            <a:ext cx="2883520" cy="3239367"/>
          </a:xfrm>
        </p:spPr>
        <p:txBody>
          <a:bodyPr>
            <a:noAutofit/>
          </a:bodyPr>
          <a:lstStyle/>
          <a:p>
            <a:r>
              <a:rPr lang="fr-FR" sz="1200">
                <a:solidFill>
                  <a:schemeClr val="accent6"/>
                </a:solidFill>
              </a:rPr>
              <a:t>ROC </a:t>
            </a:r>
            <a:br>
              <a:rPr lang="fr-FR" sz="1200"/>
            </a:br>
            <a:r>
              <a:rPr lang="fr-FR" sz="1200"/>
              <a:t>Accélère la mise en œuvre du tiers payant à l’hôpital et la dématérialisation des échanges avec les Assurances Maladies Complémentaires (AMC).</a:t>
            </a:r>
            <a:br>
              <a:rPr lang="fr-FR" sz="1200"/>
            </a:br>
            <a:br>
              <a:rPr lang="fr-FR" sz="1200"/>
            </a:br>
            <a:r>
              <a:rPr lang="fr-FR" sz="1200">
                <a:solidFill>
                  <a:schemeClr val="accent6"/>
                </a:solidFill>
              </a:rPr>
              <a:t>Diapason </a:t>
            </a:r>
            <a:br>
              <a:rPr lang="fr-FR" sz="1200"/>
            </a:br>
            <a:r>
              <a:rPr lang="fr-FR" sz="1200"/>
              <a:t>Simplifie le paiement des factures en proposant pour les patients le prépaiement du reste à charge par carte bancaire.</a:t>
            </a:r>
          </a:p>
          <a:p>
            <a:endParaRPr lang="fr-FR" sz="1200"/>
          </a:p>
          <a:p>
            <a:r>
              <a:rPr lang="fr-FR" sz="1200">
                <a:solidFill>
                  <a:schemeClr val="accent6"/>
                </a:solidFill>
              </a:rPr>
              <a:t>FIDES Séjour</a:t>
            </a:r>
            <a:br>
              <a:rPr lang="fr-FR" sz="1200"/>
            </a:br>
            <a:r>
              <a:rPr lang="fr-FR" sz="1200"/>
              <a:t>Exhaustivité et qualité des données de facturation pour l’efficience de la chaine de facturation</a:t>
            </a:r>
          </a:p>
          <a:p>
            <a:endParaRPr lang="fr-FR" sz="1200" dirty="0"/>
          </a:p>
        </p:txBody>
      </p:sp>
      <p:sp>
        <p:nvSpPr>
          <p:cNvPr id="7" name="Espace réservé du texte 6">
            <a:extLst>
              <a:ext uri="{FF2B5EF4-FFF2-40B4-BE49-F238E27FC236}">
                <a16:creationId xmlns:a16="http://schemas.microsoft.com/office/drawing/2014/main" id="{A2C17F9A-0F53-4967-B6C3-20160F3944A3}"/>
              </a:ext>
            </a:extLst>
          </p:cNvPr>
          <p:cNvSpPr>
            <a:spLocks noGrp="1"/>
          </p:cNvSpPr>
          <p:nvPr>
            <p:ph type="body" sz="quarter" idx="17"/>
          </p:nvPr>
        </p:nvSpPr>
        <p:spPr/>
        <p:txBody>
          <a:bodyPr>
            <a:normAutofit/>
          </a:bodyPr>
          <a:lstStyle/>
          <a:p>
            <a:r>
              <a:rPr lang="fr-FR" sz="1600"/>
              <a:t>Simphonie</a:t>
            </a:r>
            <a:endParaRPr lang="fr-FR" sz="1600" dirty="0"/>
          </a:p>
        </p:txBody>
      </p:sp>
      <p:sp>
        <p:nvSpPr>
          <p:cNvPr id="44" name="Espace réservé du numéro de diapositive 3">
            <a:extLst>
              <a:ext uri="{FF2B5EF4-FFF2-40B4-BE49-F238E27FC236}">
                <a16:creationId xmlns:a16="http://schemas.microsoft.com/office/drawing/2014/main" id="{5D58BDAA-698A-4EED-BCD3-328B13E868DD}"/>
              </a:ext>
            </a:extLst>
          </p:cNvPr>
          <p:cNvSpPr>
            <a:spLocks noGrp="1"/>
          </p:cNvSpPr>
          <p:nvPr>
            <p:ph type="sldNum" sz="quarter" idx="10"/>
          </p:nvPr>
        </p:nvSpPr>
        <p:spPr>
          <a:xfrm>
            <a:off x="235873" y="6418877"/>
            <a:ext cx="513735" cy="227164"/>
          </a:xfrm>
        </p:spPr>
        <p:txBody>
          <a:bodyPr/>
          <a:lstStyle/>
          <a:p>
            <a:fld id="{12B80BB0-D046-424E-902A-D698AA0A65C6}" type="slidenum">
              <a:rPr lang="fr-FR" smtClean="0"/>
              <a:pPr/>
              <a:t>15</a:t>
            </a:fld>
            <a:endParaRPr lang="fr-FR"/>
          </a:p>
        </p:txBody>
      </p:sp>
    </p:spTree>
    <p:extLst>
      <p:ext uri="{BB962C8B-B14F-4D97-AF65-F5344CB8AC3E}">
        <p14:creationId xmlns:p14="http://schemas.microsoft.com/office/powerpoint/2010/main" val="3022711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que 38">
            <a:extLst>
              <a:ext uri="{FF2B5EF4-FFF2-40B4-BE49-F238E27FC236}">
                <a16:creationId xmlns:a16="http://schemas.microsoft.com/office/drawing/2014/main" id="{E7565967-7816-43F3-9771-5559A2C51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291" y="2612833"/>
            <a:ext cx="1220728" cy="395506"/>
          </a:xfrm>
          <a:prstGeom prst="rect">
            <a:avLst/>
          </a:prstGeom>
        </p:spPr>
      </p:pic>
      <p:sp>
        <p:nvSpPr>
          <p:cNvPr id="35" name="Rectangle 34">
            <a:extLst>
              <a:ext uri="{FF2B5EF4-FFF2-40B4-BE49-F238E27FC236}">
                <a16:creationId xmlns:a16="http://schemas.microsoft.com/office/drawing/2014/main" id="{99EF76B2-AC3A-49AC-AF05-C6E6591075E8}"/>
              </a:ext>
            </a:extLst>
          </p:cNvPr>
          <p:cNvSpPr/>
          <p:nvPr/>
        </p:nvSpPr>
        <p:spPr>
          <a:xfrm>
            <a:off x="1866899" y="5281520"/>
            <a:ext cx="2738555" cy="580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numéro de diapositive 9">
            <a:extLst>
              <a:ext uri="{FF2B5EF4-FFF2-40B4-BE49-F238E27FC236}">
                <a16:creationId xmlns:a16="http://schemas.microsoft.com/office/drawing/2014/main" id="{19BAA6D0-2177-4CE4-9E4C-608328B598AF}"/>
              </a:ext>
            </a:extLst>
          </p:cNvPr>
          <p:cNvSpPr>
            <a:spLocks noGrp="1"/>
          </p:cNvSpPr>
          <p:nvPr>
            <p:ph type="sldNum" sz="quarter" idx="10"/>
          </p:nvPr>
        </p:nvSpPr>
        <p:spPr/>
        <p:txBody>
          <a:bodyPr/>
          <a:lstStyle/>
          <a:p>
            <a:fld id="{12B80BB0-D046-424E-902A-D698AA0A65C6}" type="slidenum">
              <a:rPr lang="fr-FR" smtClean="0"/>
              <a:pPr/>
              <a:t>16</a:t>
            </a:fld>
            <a:endParaRPr lang="fr-FR"/>
          </a:p>
        </p:txBody>
      </p:sp>
      <p:sp>
        <p:nvSpPr>
          <p:cNvPr id="2" name="Titre 1">
            <a:extLst>
              <a:ext uri="{FF2B5EF4-FFF2-40B4-BE49-F238E27FC236}">
                <a16:creationId xmlns:a16="http://schemas.microsoft.com/office/drawing/2014/main" id="{2F6DFABB-E745-4C2D-9059-51C4DA902F9A}"/>
              </a:ext>
            </a:extLst>
          </p:cNvPr>
          <p:cNvSpPr>
            <a:spLocks noGrp="1"/>
          </p:cNvSpPr>
          <p:nvPr>
            <p:ph type="title"/>
          </p:nvPr>
        </p:nvSpPr>
        <p:spPr/>
        <p:txBody>
          <a:bodyPr/>
          <a:lstStyle/>
          <a:p>
            <a:r>
              <a:rPr lang="fr-FR"/>
              <a:t>Ressources humaines hospitalières</a:t>
            </a:r>
            <a:endParaRPr lang="fr-FR" dirty="0"/>
          </a:p>
        </p:txBody>
      </p:sp>
      <p:sp>
        <p:nvSpPr>
          <p:cNvPr id="3" name="Espace réservé du texte 2">
            <a:extLst>
              <a:ext uri="{FF2B5EF4-FFF2-40B4-BE49-F238E27FC236}">
                <a16:creationId xmlns:a16="http://schemas.microsoft.com/office/drawing/2014/main" id="{B86BD931-3E34-4E94-A37A-54ED0D41BB39}"/>
              </a:ext>
            </a:extLst>
          </p:cNvPr>
          <p:cNvSpPr>
            <a:spLocks noGrp="1"/>
          </p:cNvSpPr>
          <p:nvPr>
            <p:ph type="body" sz="quarter" idx="11"/>
          </p:nvPr>
        </p:nvSpPr>
        <p:spPr/>
        <p:txBody>
          <a:bodyPr>
            <a:normAutofit/>
          </a:bodyPr>
          <a:lstStyle/>
          <a:p>
            <a:r>
              <a:rPr lang="fr-FR" sz="1200" dirty="0">
                <a:solidFill>
                  <a:srgbClr val="FFFFFF"/>
                </a:solidFill>
              </a:rPr>
              <a:t>Une offre multi-entités juridiques de la GRH et de la paie, modulaire, qui couvre tous les domaines : gestion individuelle et collective du personnel, gestion des postes et des effectifs, dématérialisation, paie, statistiques établissement et institutionnels, etc.   </a:t>
            </a:r>
          </a:p>
        </p:txBody>
      </p:sp>
      <p:sp>
        <p:nvSpPr>
          <p:cNvPr id="4" name="Espace réservé du texte 3">
            <a:extLst>
              <a:ext uri="{FF2B5EF4-FFF2-40B4-BE49-F238E27FC236}">
                <a16:creationId xmlns:a16="http://schemas.microsoft.com/office/drawing/2014/main" id="{B7C870A5-9EF7-43A8-8C99-53704BB67A9F}"/>
              </a:ext>
            </a:extLst>
          </p:cNvPr>
          <p:cNvSpPr>
            <a:spLocks noGrp="1"/>
          </p:cNvSpPr>
          <p:nvPr>
            <p:ph type="body" sz="quarter" idx="13"/>
          </p:nvPr>
        </p:nvSpPr>
        <p:spPr/>
        <p:txBody>
          <a:bodyPr>
            <a:noAutofit/>
          </a:bodyPr>
          <a:lstStyle/>
          <a:p>
            <a:r>
              <a:rPr lang="fr-FR" sz="1600" dirty="0">
                <a:solidFill>
                  <a:schemeClr val="bg1"/>
                </a:solidFill>
              </a:rPr>
              <a:t>Agirh-PH7</a:t>
            </a:r>
          </a:p>
        </p:txBody>
      </p:sp>
      <p:sp>
        <p:nvSpPr>
          <p:cNvPr id="5" name="Espace réservé du texte 4">
            <a:extLst>
              <a:ext uri="{FF2B5EF4-FFF2-40B4-BE49-F238E27FC236}">
                <a16:creationId xmlns:a16="http://schemas.microsoft.com/office/drawing/2014/main" id="{DD871452-FC0A-4E0B-9596-BEC3AA6ADA81}"/>
              </a:ext>
            </a:extLst>
          </p:cNvPr>
          <p:cNvSpPr>
            <a:spLocks noGrp="1"/>
          </p:cNvSpPr>
          <p:nvPr>
            <p:ph type="body" sz="quarter" idx="14"/>
          </p:nvPr>
        </p:nvSpPr>
        <p:spPr/>
        <p:txBody>
          <a:bodyPr>
            <a:normAutofit fontScale="92500" lnSpcReduction="20000"/>
          </a:bodyPr>
          <a:lstStyle/>
          <a:p>
            <a:r>
              <a:rPr lang="fr-FR" sz="1200" dirty="0" err="1">
                <a:solidFill>
                  <a:srgbClr val="FFFFFF"/>
                </a:solidFill>
              </a:rPr>
              <a:t>digihosp</a:t>
            </a:r>
            <a:r>
              <a:rPr lang="fr-FR" sz="1200" dirty="0">
                <a:solidFill>
                  <a:srgbClr val="FFFFFF"/>
                </a:solidFill>
              </a:rPr>
              <a:t> RH, le portail RH pour les professionnels de l’hôpital. La solution leur permet d’accéder à des services RH, de consulter les informations de leur établissement et d’effectuer leurs démarches administratives. Où et quand ils le souhaitent.</a:t>
            </a:r>
          </a:p>
          <a:p>
            <a:endParaRPr lang="fr-FR" sz="1200" dirty="0">
              <a:solidFill>
                <a:schemeClr val="bg1"/>
              </a:solidFill>
            </a:endParaRPr>
          </a:p>
          <a:p>
            <a:r>
              <a:rPr lang="fr-FR" sz="1200" dirty="0" err="1">
                <a:solidFill>
                  <a:schemeClr val="bg1"/>
                </a:solidFill>
              </a:rPr>
              <a:t>digihosp</a:t>
            </a:r>
            <a:r>
              <a:rPr lang="fr-FR" sz="1200" dirty="0">
                <a:solidFill>
                  <a:schemeClr val="bg1"/>
                </a:solidFill>
              </a:rPr>
              <a:t> RH - start, le service qui permet aux nouveaux embauchés d’effectuer en ligne leurs démarches administratives pour une arrivée en toute sérénité</a:t>
            </a:r>
          </a:p>
          <a:p>
            <a:endParaRPr lang="fr-FR" sz="1200" dirty="0">
              <a:solidFill>
                <a:schemeClr val="tx1"/>
              </a:solidFill>
              <a:highlight>
                <a:srgbClr val="FFFF00"/>
              </a:highlight>
            </a:endParaRPr>
          </a:p>
          <a:p>
            <a:r>
              <a:rPr lang="fr-FR" sz="1200" dirty="0" err="1">
                <a:solidFill>
                  <a:schemeClr val="bg1"/>
                </a:solidFill>
              </a:rPr>
              <a:t>digihosp</a:t>
            </a:r>
            <a:r>
              <a:rPr lang="fr-FR" sz="1200" dirty="0">
                <a:solidFill>
                  <a:schemeClr val="bg1"/>
                </a:solidFill>
              </a:rPr>
              <a:t> Signature, tous les documents RH signés en ligne électroniquement par les agents</a:t>
            </a:r>
          </a:p>
        </p:txBody>
      </p:sp>
      <p:sp>
        <p:nvSpPr>
          <p:cNvPr id="28" name="Espace réservé du texte 27">
            <a:extLst>
              <a:ext uri="{FF2B5EF4-FFF2-40B4-BE49-F238E27FC236}">
                <a16:creationId xmlns:a16="http://schemas.microsoft.com/office/drawing/2014/main" id="{02636407-94DC-412E-8C27-EE51E6639B8E}"/>
              </a:ext>
            </a:extLst>
          </p:cNvPr>
          <p:cNvSpPr>
            <a:spLocks noGrp="1"/>
          </p:cNvSpPr>
          <p:nvPr>
            <p:ph type="body" sz="quarter" idx="16"/>
          </p:nvPr>
        </p:nvSpPr>
        <p:spPr/>
        <p:txBody>
          <a:bodyPr>
            <a:normAutofit/>
          </a:bodyPr>
          <a:lstStyle/>
          <a:p>
            <a:r>
              <a:rPr lang="fr-FR" sz="1200" dirty="0">
                <a:solidFill>
                  <a:srgbClr val="FFFFFF"/>
                </a:solidFill>
              </a:rPr>
              <a:t>Passez de la gestion au pilotage de la fonction RH grâce à des indicateurs ciblés. Analysez  efficacement la masse salariale, les effectifs et anticiper au mieux les différents facteurs d’évolution des dépenses. Simulez et projetez vos effectifs et dépenses de personnels dans le cadre de l’EPRD.</a:t>
            </a:r>
          </a:p>
          <a:p>
            <a:endParaRPr lang="fr-FR" sz="1200" dirty="0">
              <a:solidFill>
                <a:srgbClr val="FFFFFF"/>
              </a:solidFill>
            </a:endParaRPr>
          </a:p>
        </p:txBody>
      </p:sp>
      <p:sp>
        <p:nvSpPr>
          <p:cNvPr id="36" name="Espace réservé du texte 35">
            <a:extLst>
              <a:ext uri="{FF2B5EF4-FFF2-40B4-BE49-F238E27FC236}">
                <a16:creationId xmlns:a16="http://schemas.microsoft.com/office/drawing/2014/main" id="{9788968D-15D9-498A-B22A-F5CB95754303}"/>
              </a:ext>
            </a:extLst>
          </p:cNvPr>
          <p:cNvSpPr>
            <a:spLocks noGrp="1"/>
          </p:cNvSpPr>
          <p:nvPr>
            <p:ph type="body" sz="quarter" idx="17"/>
          </p:nvPr>
        </p:nvSpPr>
        <p:spPr/>
        <p:txBody>
          <a:bodyPr>
            <a:noAutofit/>
          </a:bodyPr>
          <a:lstStyle/>
          <a:p>
            <a:r>
              <a:rPr lang="fr-FR" sz="1600" dirty="0">
                <a:solidFill>
                  <a:schemeClr val="bg1"/>
                </a:solidFill>
              </a:rPr>
              <a:t>Pilotage de la masse salariale</a:t>
            </a:r>
          </a:p>
        </p:txBody>
      </p:sp>
      <p:sp>
        <p:nvSpPr>
          <p:cNvPr id="34" name="Rectangle 33">
            <a:extLst>
              <a:ext uri="{FF2B5EF4-FFF2-40B4-BE49-F238E27FC236}">
                <a16:creationId xmlns:a16="http://schemas.microsoft.com/office/drawing/2014/main" id="{C3F01D95-B038-466B-9B46-69A55ED9D4BE}"/>
              </a:ext>
            </a:extLst>
          </p:cNvPr>
          <p:cNvSpPr/>
          <p:nvPr/>
        </p:nvSpPr>
        <p:spPr>
          <a:xfrm>
            <a:off x="2802860" y="5348427"/>
            <a:ext cx="1947558" cy="415498"/>
          </a:xfrm>
          <a:prstGeom prst="rect">
            <a:avLst/>
          </a:prstGeom>
        </p:spPr>
        <p:txBody>
          <a:bodyPr wrap="square">
            <a:spAutoFit/>
          </a:bodyPr>
          <a:lstStyle/>
          <a:p>
            <a:r>
              <a:rPr lang="fr-FR" sz="1050" b="1" dirty="0">
                <a:solidFill>
                  <a:schemeClr val="bg1"/>
                </a:solidFill>
              </a:rPr>
              <a:t>éditeur </a:t>
            </a:r>
            <a:br>
              <a:rPr lang="fr-FR" sz="1050" b="1" dirty="0">
                <a:solidFill>
                  <a:schemeClr val="bg1"/>
                </a:solidFill>
              </a:rPr>
            </a:br>
            <a:r>
              <a:rPr lang="fr-FR" sz="1050" b="1" dirty="0">
                <a:solidFill>
                  <a:schemeClr val="bg1"/>
                </a:solidFill>
              </a:rPr>
              <a:t>de paie hospitalière</a:t>
            </a:r>
            <a:endParaRPr lang="fr-FR" sz="800" dirty="0">
              <a:solidFill>
                <a:schemeClr val="bg1"/>
              </a:solidFill>
            </a:endParaRPr>
          </a:p>
        </p:txBody>
      </p:sp>
      <p:pic>
        <p:nvPicPr>
          <p:cNvPr id="37" name="Image 36">
            <a:extLst>
              <a:ext uri="{FF2B5EF4-FFF2-40B4-BE49-F238E27FC236}">
                <a16:creationId xmlns:a16="http://schemas.microsoft.com/office/drawing/2014/main" id="{69EE902C-9B5A-4F68-B5F1-075CF5A0F909}"/>
              </a:ext>
            </a:extLst>
          </p:cNvPr>
          <p:cNvPicPr>
            <a:picLocks noChangeAspect="1"/>
          </p:cNvPicPr>
          <p:nvPr/>
        </p:nvPicPr>
        <p:blipFill>
          <a:blip r:embed="rId3"/>
          <a:stretch>
            <a:fillRect/>
          </a:stretch>
        </p:blipFill>
        <p:spPr>
          <a:xfrm>
            <a:off x="309136" y="366974"/>
            <a:ext cx="355600" cy="165100"/>
          </a:xfrm>
          <a:prstGeom prst="rect">
            <a:avLst/>
          </a:prstGeom>
        </p:spPr>
      </p:pic>
      <p:sp>
        <p:nvSpPr>
          <p:cNvPr id="38" name="Rectangle 37">
            <a:extLst>
              <a:ext uri="{FF2B5EF4-FFF2-40B4-BE49-F238E27FC236}">
                <a16:creationId xmlns:a16="http://schemas.microsoft.com/office/drawing/2014/main" id="{DA5A039F-D66D-414B-A4A5-9FACBC2C5154}"/>
              </a:ext>
            </a:extLst>
          </p:cNvPr>
          <p:cNvSpPr/>
          <p:nvPr/>
        </p:nvSpPr>
        <p:spPr>
          <a:xfrm>
            <a:off x="2055008" y="5371510"/>
            <a:ext cx="1947558" cy="369332"/>
          </a:xfrm>
          <a:prstGeom prst="rect">
            <a:avLst/>
          </a:prstGeom>
        </p:spPr>
        <p:txBody>
          <a:bodyPr wrap="square">
            <a:spAutoFit/>
          </a:bodyPr>
          <a:lstStyle/>
          <a:p>
            <a:r>
              <a:rPr lang="fr-FR" dirty="0">
                <a:solidFill>
                  <a:schemeClr val="bg1"/>
                </a:solidFill>
              </a:rPr>
              <a:t>1</a:t>
            </a:r>
            <a:r>
              <a:rPr lang="fr-FR" baseline="30000" dirty="0">
                <a:solidFill>
                  <a:schemeClr val="bg1"/>
                </a:solidFill>
              </a:rPr>
              <a:t>er</a:t>
            </a:r>
            <a:r>
              <a:rPr lang="fr-FR" dirty="0">
                <a:solidFill>
                  <a:schemeClr val="bg1"/>
                </a:solidFill>
              </a:rPr>
              <a:t> </a:t>
            </a:r>
            <a:endParaRPr lang="fr-FR" sz="1200" dirty="0">
              <a:solidFill>
                <a:schemeClr val="bg1"/>
              </a:solidFill>
            </a:endParaRPr>
          </a:p>
        </p:txBody>
      </p:sp>
    </p:spTree>
    <p:extLst>
      <p:ext uri="{BB962C8B-B14F-4D97-AF65-F5344CB8AC3E}">
        <p14:creationId xmlns:p14="http://schemas.microsoft.com/office/powerpoint/2010/main" val="1585602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9">
            <a:extLst>
              <a:ext uri="{FF2B5EF4-FFF2-40B4-BE49-F238E27FC236}">
                <a16:creationId xmlns:a16="http://schemas.microsoft.com/office/drawing/2014/main" id="{19BAA6D0-2177-4CE4-9E4C-608328B598AF}"/>
              </a:ext>
            </a:extLst>
          </p:cNvPr>
          <p:cNvSpPr>
            <a:spLocks noGrp="1"/>
          </p:cNvSpPr>
          <p:nvPr>
            <p:ph type="sldNum" sz="quarter" idx="10"/>
          </p:nvPr>
        </p:nvSpPr>
        <p:spPr/>
        <p:txBody>
          <a:bodyPr/>
          <a:lstStyle/>
          <a:p>
            <a:fld id="{12B80BB0-D046-424E-902A-D698AA0A65C6}" type="slidenum">
              <a:rPr lang="fr-FR" smtClean="0"/>
              <a:pPr/>
              <a:t>17</a:t>
            </a:fld>
            <a:endParaRPr lang="fr-FR"/>
          </a:p>
        </p:txBody>
      </p:sp>
      <p:sp>
        <p:nvSpPr>
          <p:cNvPr id="2" name="Titre 1">
            <a:extLst>
              <a:ext uri="{FF2B5EF4-FFF2-40B4-BE49-F238E27FC236}">
                <a16:creationId xmlns:a16="http://schemas.microsoft.com/office/drawing/2014/main" id="{2F6DFABB-E745-4C2D-9059-51C4DA902F9A}"/>
              </a:ext>
            </a:extLst>
          </p:cNvPr>
          <p:cNvSpPr>
            <a:spLocks noGrp="1"/>
          </p:cNvSpPr>
          <p:nvPr>
            <p:ph type="title"/>
          </p:nvPr>
        </p:nvSpPr>
        <p:spPr/>
        <p:txBody>
          <a:bodyPr/>
          <a:lstStyle/>
          <a:p>
            <a:r>
              <a:rPr lang="fr-FR"/>
              <a:t>Ressources humaines hospitalières</a:t>
            </a:r>
            <a:endParaRPr lang="fr-FR" dirty="0"/>
          </a:p>
        </p:txBody>
      </p:sp>
      <p:sp>
        <p:nvSpPr>
          <p:cNvPr id="4" name="Espace réservé du texte 3">
            <a:extLst>
              <a:ext uri="{FF2B5EF4-FFF2-40B4-BE49-F238E27FC236}">
                <a16:creationId xmlns:a16="http://schemas.microsoft.com/office/drawing/2014/main" id="{B7C870A5-9EF7-43A8-8C99-53704BB67A9F}"/>
              </a:ext>
            </a:extLst>
          </p:cNvPr>
          <p:cNvSpPr>
            <a:spLocks noGrp="1"/>
          </p:cNvSpPr>
          <p:nvPr>
            <p:ph type="body" sz="quarter" idx="12"/>
          </p:nvPr>
        </p:nvSpPr>
        <p:spPr>
          <a:xfrm>
            <a:off x="8379421" y="1321239"/>
            <a:ext cx="3470071" cy="1134094"/>
          </a:xfrm>
        </p:spPr>
        <p:txBody>
          <a:bodyPr>
            <a:noAutofit/>
          </a:bodyPr>
          <a:lstStyle/>
          <a:p>
            <a:r>
              <a:rPr lang="fr-FR" sz="1200" dirty="0"/>
              <a:t>Une solution de gestion des temps médicaux et non médicaux adaptées aux activités de l’hôpital, pour une vision en temps réel et fiable des temps travaillés et des besoins par service.</a:t>
            </a:r>
          </a:p>
          <a:p>
            <a:endParaRPr lang="fr-FR" sz="1200" dirty="0"/>
          </a:p>
        </p:txBody>
      </p:sp>
      <p:sp>
        <p:nvSpPr>
          <p:cNvPr id="5" name="Espace réservé du texte 4">
            <a:extLst>
              <a:ext uri="{FF2B5EF4-FFF2-40B4-BE49-F238E27FC236}">
                <a16:creationId xmlns:a16="http://schemas.microsoft.com/office/drawing/2014/main" id="{DD871452-FC0A-4E0B-9596-BEC3AA6ADA81}"/>
              </a:ext>
            </a:extLst>
          </p:cNvPr>
          <p:cNvSpPr>
            <a:spLocks noGrp="1"/>
          </p:cNvSpPr>
          <p:nvPr>
            <p:ph type="body" sz="quarter" idx="13"/>
          </p:nvPr>
        </p:nvSpPr>
        <p:spPr>
          <a:xfrm>
            <a:off x="8379421" y="2936448"/>
            <a:ext cx="3470071" cy="1134094"/>
          </a:xfrm>
        </p:spPr>
        <p:txBody>
          <a:bodyPr>
            <a:noAutofit/>
          </a:bodyPr>
          <a:lstStyle/>
          <a:p>
            <a:r>
              <a:rPr lang="fr-FR" sz="1200" dirty="0"/>
              <a:t>La solution MiPih offre une gestion des documents au sein d’une GED intégrée à l’offre RH et permet une gestion des circuits de signatures ainsi que l’archivage à valeur probante des documents électroniques répondant à la réglementation.</a:t>
            </a:r>
          </a:p>
          <a:p>
            <a:endParaRPr lang="fr-FR" sz="1200" dirty="0"/>
          </a:p>
        </p:txBody>
      </p:sp>
      <p:sp>
        <p:nvSpPr>
          <p:cNvPr id="12" name="Espace réservé du texte 14">
            <a:extLst>
              <a:ext uri="{FF2B5EF4-FFF2-40B4-BE49-F238E27FC236}">
                <a16:creationId xmlns:a16="http://schemas.microsoft.com/office/drawing/2014/main" id="{F1099BC5-884F-49D9-9E59-A310D635ACBA}"/>
              </a:ext>
            </a:extLst>
          </p:cNvPr>
          <p:cNvSpPr txBox="1">
            <a:spLocks/>
          </p:cNvSpPr>
          <p:nvPr/>
        </p:nvSpPr>
        <p:spPr>
          <a:xfrm>
            <a:off x="6504915" y="3255679"/>
            <a:ext cx="1620990" cy="531704"/>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rgbClr val="425273"/>
                </a:solidFill>
                <a:latin typeface="Montserrat" panose="00000500000000000000" pitchFamily="2" charset="0"/>
                <a:ea typeface="+mn-ea"/>
                <a:cs typeface="+mn-cs"/>
              </a:defRPr>
            </a:lvl1pPr>
            <a:lvl2pPr marL="742950" indent="-285750" algn="l" defTabSz="914400" rtl="0" eaLnBrk="1" latinLnBrk="0" hangingPunct="1">
              <a:lnSpc>
                <a:spcPct val="90000"/>
              </a:lnSpc>
              <a:spcBef>
                <a:spcPts val="500"/>
              </a:spcBef>
              <a:buFont typeface="Symbol" panose="05050102010706020507" pitchFamily="18" charset="2"/>
              <a:buChar char="&gt;"/>
              <a:defRPr sz="1600" kern="1200">
                <a:solidFill>
                  <a:srgbClr val="425273"/>
                </a:solidFill>
                <a:latin typeface="Montserrat" panose="00000500000000000000" pitchFamily="2" charset="0"/>
                <a:ea typeface="+mn-ea"/>
                <a:cs typeface="+mn-cs"/>
              </a:defRPr>
            </a:lvl2pPr>
            <a:lvl3pPr marL="1200150" indent="-285750" algn="l" defTabSz="914400" rtl="0" eaLnBrk="1" latinLnBrk="0" hangingPunct="1">
              <a:lnSpc>
                <a:spcPct val="90000"/>
              </a:lnSpc>
              <a:spcBef>
                <a:spcPts val="500"/>
              </a:spcBef>
              <a:buFont typeface="Symbol" panose="05050102010706020507" pitchFamily="18" charset="2"/>
              <a:buChar char="&gt;"/>
              <a:defRPr sz="1400" kern="1200">
                <a:solidFill>
                  <a:srgbClr val="425273"/>
                </a:solidFill>
                <a:latin typeface="Montserrat" panose="00000500000000000000" pitchFamily="2" charset="0"/>
                <a:ea typeface="+mn-ea"/>
                <a:cs typeface="+mn-cs"/>
              </a:defRPr>
            </a:lvl3pPr>
            <a:lvl4pPr marL="1657350" indent="-285750" algn="l" defTabSz="914400" rtl="0" eaLnBrk="1" latinLnBrk="0" hangingPunct="1">
              <a:lnSpc>
                <a:spcPct val="90000"/>
              </a:lnSpc>
              <a:spcBef>
                <a:spcPts val="500"/>
              </a:spcBef>
              <a:buFont typeface="Symbol" panose="05050102010706020507" pitchFamily="18" charset="2"/>
              <a:buChar char="&gt;"/>
              <a:defRPr sz="1200" kern="1200">
                <a:solidFill>
                  <a:srgbClr val="425273"/>
                </a:solidFill>
                <a:latin typeface="Montserrat" panose="00000500000000000000" pitchFamily="2" charset="0"/>
                <a:ea typeface="+mn-ea"/>
                <a:cs typeface="+mn-cs"/>
              </a:defRPr>
            </a:lvl4pPr>
            <a:lvl5pPr marL="2114550" indent="-285750" algn="l" defTabSz="914400" rtl="0" eaLnBrk="1" latinLnBrk="0" hangingPunct="1">
              <a:lnSpc>
                <a:spcPct val="90000"/>
              </a:lnSpc>
              <a:spcBef>
                <a:spcPts val="500"/>
              </a:spcBef>
              <a:buFont typeface="Symbol" panose="05050102010706020507" pitchFamily="18" charset="2"/>
              <a:buChar char="&gt;"/>
              <a:defRPr sz="1400" kern="1200">
                <a:solidFill>
                  <a:srgbClr val="425273"/>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fr-FR" sz="1400" b="0" dirty="0">
                <a:solidFill>
                  <a:schemeClr val="tx1"/>
                </a:solidFill>
                <a:latin typeface="+mj-lt"/>
              </a:rPr>
              <a:t>Dématérialisation RH et archivage</a:t>
            </a:r>
          </a:p>
        </p:txBody>
      </p:sp>
      <p:sp>
        <p:nvSpPr>
          <p:cNvPr id="19" name="Espace réservé du texte 14">
            <a:extLst>
              <a:ext uri="{FF2B5EF4-FFF2-40B4-BE49-F238E27FC236}">
                <a16:creationId xmlns:a16="http://schemas.microsoft.com/office/drawing/2014/main" id="{87179BA6-FB04-40B3-A767-AE1A625C8DCD}"/>
              </a:ext>
            </a:extLst>
          </p:cNvPr>
          <p:cNvSpPr txBox="1">
            <a:spLocks/>
          </p:cNvSpPr>
          <p:nvPr/>
        </p:nvSpPr>
        <p:spPr>
          <a:xfrm>
            <a:off x="6504915" y="1596922"/>
            <a:ext cx="1620990" cy="571511"/>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rgbClr val="425273"/>
                </a:solidFill>
                <a:latin typeface="Montserrat" panose="00000500000000000000" pitchFamily="2" charset="0"/>
                <a:ea typeface="+mn-ea"/>
                <a:cs typeface="+mn-cs"/>
              </a:defRPr>
            </a:lvl1pPr>
            <a:lvl2pPr marL="742950" indent="-285750" algn="l" defTabSz="914400" rtl="0" eaLnBrk="1" latinLnBrk="0" hangingPunct="1">
              <a:lnSpc>
                <a:spcPct val="90000"/>
              </a:lnSpc>
              <a:spcBef>
                <a:spcPts val="500"/>
              </a:spcBef>
              <a:buFont typeface="Symbol" panose="05050102010706020507" pitchFamily="18" charset="2"/>
              <a:buChar char="&gt;"/>
              <a:defRPr sz="1600" kern="1200">
                <a:solidFill>
                  <a:srgbClr val="425273"/>
                </a:solidFill>
                <a:latin typeface="Montserrat" panose="00000500000000000000" pitchFamily="2" charset="0"/>
                <a:ea typeface="+mn-ea"/>
                <a:cs typeface="+mn-cs"/>
              </a:defRPr>
            </a:lvl2pPr>
            <a:lvl3pPr marL="1200150" indent="-285750" algn="l" defTabSz="914400" rtl="0" eaLnBrk="1" latinLnBrk="0" hangingPunct="1">
              <a:lnSpc>
                <a:spcPct val="90000"/>
              </a:lnSpc>
              <a:spcBef>
                <a:spcPts val="500"/>
              </a:spcBef>
              <a:buFont typeface="Symbol" panose="05050102010706020507" pitchFamily="18" charset="2"/>
              <a:buChar char="&gt;"/>
              <a:defRPr sz="1400" kern="1200">
                <a:solidFill>
                  <a:srgbClr val="425273"/>
                </a:solidFill>
                <a:latin typeface="Montserrat" panose="00000500000000000000" pitchFamily="2" charset="0"/>
                <a:ea typeface="+mn-ea"/>
                <a:cs typeface="+mn-cs"/>
              </a:defRPr>
            </a:lvl3pPr>
            <a:lvl4pPr marL="1657350" indent="-285750" algn="l" defTabSz="914400" rtl="0" eaLnBrk="1" latinLnBrk="0" hangingPunct="1">
              <a:lnSpc>
                <a:spcPct val="90000"/>
              </a:lnSpc>
              <a:spcBef>
                <a:spcPts val="500"/>
              </a:spcBef>
              <a:buFont typeface="Symbol" panose="05050102010706020507" pitchFamily="18" charset="2"/>
              <a:buChar char="&gt;"/>
              <a:defRPr sz="1200" kern="1200">
                <a:solidFill>
                  <a:srgbClr val="425273"/>
                </a:solidFill>
                <a:latin typeface="Montserrat" panose="00000500000000000000" pitchFamily="2" charset="0"/>
                <a:ea typeface="+mn-ea"/>
                <a:cs typeface="+mn-cs"/>
              </a:defRPr>
            </a:lvl4pPr>
            <a:lvl5pPr marL="2114550" indent="-285750" algn="l" defTabSz="914400" rtl="0" eaLnBrk="1" latinLnBrk="0" hangingPunct="1">
              <a:lnSpc>
                <a:spcPct val="90000"/>
              </a:lnSpc>
              <a:spcBef>
                <a:spcPts val="500"/>
              </a:spcBef>
              <a:buFont typeface="Symbol" panose="05050102010706020507" pitchFamily="18" charset="2"/>
              <a:buChar char="&gt;"/>
              <a:defRPr sz="1400" kern="1200">
                <a:solidFill>
                  <a:srgbClr val="425273"/>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fr-FR" sz="1400" b="0" dirty="0">
                <a:solidFill>
                  <a:schemeClr val="tx1"/>
                </a:solidFill>
                <a:latin typeface="+mj-lt"/>
              </a:rPr>
              <a:t>Gestion des temps et des activités</a:t>
            </a:r>
          </a:p>
        </p:txBody>
      </p:sp>
    </p:spTree>
    <p:extLst>
      <p:ext uri="{BB962C8B-B14F-4D97-AF65-F5344CB8AC3E}">
        <p14:creationId xmlns:p14="http://schemas.microsoft.com/office/powerpoint/2010/main" val="3796575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9">
            <a:extLst>
              <a:ext uri="{FF2B5EF4-FFF2-40B4-BE49-F238E27FC236}">
                <a16:creationId xmlns:a16="http://schemas.microsoft.com/office/drawing/2014/main" id="{35CCB146-2474-4B3B-9B8C-9F8648EC9F6F}"/>
              </a:ext>
            </a:extLst>
          </p:cNvPr>
          <p:cNvSpPr>
            <a:spLocks noGrp="1"/>
          </p:cNvSpPr>
          <p:nvPr>
            <p:ph type="sldNum" sz="quarter" idx="10"/>
          </p:nvPr>
        </p:nvSpPr>
        <p:spPr/>
        <p:txBody>
          <a:bodyPr/>
          <a:lstStyle/>
          <a:p>
            <a:fld id="{12B80BB0-D046-424E-902A-D698AA0A65C6}" type="slidenum">
              <a:rPr lang="fr-FR" smtClean="0"/>
              <a:pPr/>
              <a:t>18</a:t>
            </a:fld>
            <a:endParaRPr lang="fr-FR"/>
          </a:p>
        </p:txBody>
      </p:sp>
      <p:sp>
        <p:nvSpPr>
          <p:cNvPr id="2" name="Titre 1">
            <a:extLst>
              <a:ext uri="{FF2B5EF4-FFF2-40B4-BE49-F238E27FC236}">
                <a16:creationId xmlns:a16="http://schemas.microsoft.com/office/drawing/2014/main" id="{5E49F4DE-9418-4385-AE8E-B281248B3DD9}"/>
              </a:ext>
            </a:extLst>
          </p:cNvPr>
          <p:cNvSpPr>
            <a:spLocks noGrp="1"/>
          </p:cNvSpPr>
          <p:nvPr>
            <p:ph type="title"/>
          </p:nvPr>
        </p:nvSpPr>
        <p:spPr>
          <a:xfrm>
            <a:off x="1866900" y="996125"/>
            <a:ext cx="10131812" cy="745212"/>
          </a:xfrm>
        </p:spPr>
        <p:txBody>
          <a:bodyPr>
            <a:normAutofit/>
          </a:bodyPr>
          <a:lstStyle/>
          <a:p>
            <a:r>
              <a:rPr lang="fr-FR"/>
              <a:t>Gestion économique, logistique et financière</a:t>
            </a:r>
            <a:endParaRPr lang="fr-FR" dirty="0"/>
          </a:p>
        </p:txBody>
      </p:sp>
      <p:sp>
        <p:nvSpPr>
          <p:cNvPr id="3" name="Espace réservé du texte 2">
            <a:extLst>
              <a:ext uri="{FF2B5EF4-FFF2-40B4-BE49-F238E27FC236}">
                <a16:creationId xmlns:a16="http://schemas.microsoft.com/office/drawing/2014/main" id="{07AEA500-042E-4DA2-9E45-AADC63EF9B51}"/>
              </a:ext>
            </a:extLst>
          </p:cNvPr>
          <p:cNvSpPr>
            <a:spLocks noGrp="1"/>
          </p:cNvSpPr>
          <p:nvPr>
            <p:ph type="body" sz="quarter" idx="11"/>
          </p:nvPr>
        </p:nvSpPr>
        <p:spPr/>
        <p:txBody>
          <a:bodyPr/>
          <a:lstStyle/>
          <a:p>
            <a:r>
              <a:rPr lang="fr-FR" sz="1800" dirty="0"/>
              <a:t>Magh2</a:t>
            </a:r>
          </a:p>
          <a:p>
            <a:endParaRPr lang="fr-FR" sz="1800" dirty="0"/>
          </a:p>
          <a:p>
            <a:r>
              <a:rPr lang="fr-FR" sz="1400" dirty="0"/>
              <a:t>Solution dédiée à la digitalisation des processus, des demandes des services et du traitement des commandes et des factures. Rationalisation de l’achat, de l’approvisionnement et de la logistique du GHT.</a:t>
            </a:r>
          </a:p>
        </p:txBody>
      </p:sp>
      <p:sp>
        <p:nvSpPr>
          <p:cNvPr id="4" name="Espace réservé du texte 3">
            <a:extLst>
              <a:ext uri="{FF2B5EF4-FFF2-40B4-BE49-F238E27FC236}">
                <a16:creationId xmlns:a16="http://schemas.microsoft.com/office/drawing/2014/main" id="{05051CBB-280E-4748-A96D-64279B654368}"/>
              </a:ext>
            </a:extLst>
          </p:cNvPr>
          <p:cNvSpPr>
            <a:spLocks noGrp="1"/>
          </p:cNvSpPr>
          <p:nvPr>
            <p:ph type="body" sz="quarter" idx="12"/>
          </p:nvPr>
        </p:nvSpPr>
        <p:spPr/>
        <p:txBody>
          <a:bodyPr>
            <a:normAutofit/>
          </a:bodyPr>
          <a:lstStyle/>
          <a:p>
            <a:r>
              <a:rPr lang="fr-FR" sz="1800" dirty="0"/>
              <a:t>SIHA</a:t>
            </a:r>
          </a:p>
          <a:p>
            <a:endParaRPr lang="fr-FR" sz="1800" dirty="0"/>
          </a:p>
          <a:p>
            <a:r>
              <a:rPr lang="fr-FR" sz="1400" dirty="0"/>
              <a:t>SIHA offre une vision complète des achats et des approvisionnements de l’ensemble des établissements. Elle permet la définition et la quantification des besoins globaux du GHT afin de préparer les marchés mutualisés ainsi que l’achat auprès des Groupements d’Achat Régionaux ou des Centrales d’Achat Nationales. </a:t>
            </a:r>
          </a:p>
          <a:p>
            <a:endParaRPr lang="fr-FR" sz="1800" dirty="0"/>
          </a:p>
        </p:txBody>
      </p:sp>
    </p:spTree>
    <p:extLst>
      <p:ext uri="{BB962C8B-B14F-4D97-AF65-F5344CB8AC3E}">
        <p14:creationId xmlns:p14="http://schemas.microsoft.com/office/powerpoint/2010/main" val="1630945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space réservé pour une image  26">
            <a:extLst>
              <a:ext uri="{FF2B5EF4-FFF2-40B4-BE49-F238E27FC236}">
                <a16:creationId xmlns:a16="http://schemas.microsoft.com/office/drawing/2014/main" id="{3E2957BB-CAA5-4003-95CB-FAFCEFB15EEE}"/>
              </a:ext>
            </a:extLst>
          </p:cNvPr>
          <p:cNvPicPr>
            <a:picLocks noGrp="1" noChangeAspect="1"/>
          </p:cNvPicPr>
          <p:nvPr>
            <p:ph type="pic" sz="quarter" idx="18"/>
          </p:nvPr>
        </p:nvPicPr>
        <p:blipFill>
          <a:blip r:embed="rId2" cstate="screen">
            <a:extLst>
              <a:ext uri="{28A0092B-C50C-407E-A947-70E740481C1C}">
                <a14:useLocalDpi xmlns:a14="http://schemas.microsoft.com/office/drawing/2010/main"/>
              </a:ext>
            </a:extLst>
          </a:blip>
          <a:srcRect l="39" r="39"/>
          <a:stretch>
            <a:fillRect/>
          </a:stretch>
        </p:blipFill>
        <p:spPr>
          <a:xfrm>
            <a:off x="8044030" y="0"/>
            <a:ext cx="4147970" cy="6858000"/>
          </a:xfrm>
        </p:spPr>
      </p:pic>
      <p:sp>
        <p:nvSpPr>
          <p:cNvPr id="8" name="Espace réservé du numéro de diapositive 7">
            <a:extLst>
              <a:ext uri="{FF2B5EF4-FFF2-40B4-BE49-F238E27FC236}">
                <a16:creationId xmlns:a16="http://schemas.microsoft.com/office/drawing/2014/main" id="{015C8F48-6ACB-4916-8DAD-19CC39A170E6}"/>
              </a:ext>
            </a:extLst>
          </p:cNvPr>
          <p:cNvSpPr>
            <a:spLocks noGrp="1"/>
          </p:cNvSpPr>
          <p:nvPr>
            <p:ph type="sldNum" sz="quarter" idx="10"/>
          </p:nvPr>
        </p:nvSpPr>
        <p:spPr/>
        <p:txBody>
          <a:bodyPr/>
          <a:lstStyle/>
          <a:p>
            <a:fld id="{12B80BB0-D046-424E-902A-D698AA0A65C6}" type="slidenum">
              <a:rPr lang="fr-FR" smtClean="0"/>
              <a:pPr/>
              <a:t>19</a:t>
            </a:fld>
            <a:endParaRPr lang="fr-FR"/>
          </a:p>
        </p:txBody>
      </p:sp>
      <p:sp>
        <p:nvSpPr>
          <p:cNvPr id="9" name="Titre 8">
            <a:extLst>
              <a:ext uri="{FF2B5EF4-FFF2-40B4-BE49-F238E27FC236}">
                <a16:creationId xmlns:a16="http://schemas.microsoft.com/office/drawing/2014/main" id="{9C61C621-879A-4AD2-8649-517D12468DF1}"/>
              </a:ext>
            </a:extLst>
          </p:cNvPr>
          <p:cNvSpPr>
            <a:spLocks noGrp="1"/>
          </p:cNvSpPr>
          <p:nvPr>
            <p:ph type="title"/>
          </p:nvPr>
        </p:nvSpPr>
        <p:spPr>
          <a:xfrm>
            <a:off x="1866901" y="351879"/>
            <a:ext cx="4974964" cy="1071555"/>
          </a:xfrm>
        </p:spPr>
        <p:txBody>
          <a:bodyPr/>
          <a:lstStyle/>
          <a:p>
            <a:r>
              <a:rPr lang="fr-FR"/>
              <a:t>Pilotage décisionnel </a:t>
            </a:r>
            <a:br>
              <a:rPr lang="fr-FR"/>
            </a:br>
            <a:r>
              <a:rPr lang="fr-FR"/>
              <a:t>de l’établissement</a:t>
            </a:r>
            <a:endParaRPr lang="fr-FR" dirty="0"/>
          </a:p>
        </p:txBody>
      </p:sp>
      <p:sp>
        <p:nvSpPr>
          <p:cNvPr id="10" name="Espace réservé du texte 9">
            <a:extLst>
              <a:ext uri="{FF2B5EF4-FFF2-40B4-BE49-F238E27FC236}">
                <a16:creationId xmlns:a16="http://schemas.microsoft.com/office/drawing/2014/main" id="{E32FF926-7FA9-461B-9E5C-0E54067F216F}"/>
              </a:ext>
            </a:extLst>
          </p:cNvPr>
          <p:cNvSpPr>
            <a:spLocks noGrp="1"/>
          </p:cNvSpPr>
          <p:nvPr>
            <p:ph type="body" sz="quarter" idx="11"/>
          </p:nvPr>
        </p:nvSpPr>
        <p:spPr>
          <a:xfrm>
            <a:off x="1866901" y="2517375"/>
            <a:ext cx="2431722" cy="1631710"/>
          </a:xfrm>
        </p:spPr>
        <p:txBody>
          <a:bodyPr>
            <a:noAutofit/>
          </a:bodyPr>
          <a:lstStyle/>
          <a:p>
            <a:r>
              <a:rPr lang="fr-FR" sz="1200"/>
              <a:t>Une plateforme décisionnelle conçue pour le pilotage médico-économique : indicateurs HOP’EN, comptabilité analytique, analyses prévisionnelles, etc.</a:t>
            </a:r>
            <a:endParaRPr lang="fr-FR" sz="1200" dirty="0"/>
          </a:p>
        </p:txBody>
      </p:sp>
      <p:sp>
        <p:nvSpPr>
          <p:cNvPr id="11" name="Espace réservé du texte 10">
            <a:extLst>
              <a:ext uri="{FF2B5EF4-FFF2-40B4-BE49-F238E27FC236}">
                <a16:creationId xmlns:a16="http://schemas.microsoft.com/office/drawing/2014/main" id="{123B1ECC-2B3D-4AB7-8A4F-59ED451E0569}"/>
              </a:ext>
            </a:extLst>
          </p:cNvPr>
          <p:cNvSpPr>
            <a:spLocks noGrp="1"/>
          </p:cNvSpPr>
          <p:nvPr>
            <p:ph type="body" sz="quarter" idx="13"/>
          </p:nvPr>
        </p:nvSpPr>
        <p:spPr>
          <a:xfrm>
            <a:off x="1866901" y="2031411"/>
            <a:ext cx="2144234" cy="271241"/>
          </a:xfrm>
        </p:spPr>
        <p:txBody>
          <a:bodyPr>
            <a:noAutofit/>
          </a:bodyPr>
          <a:lstStyle/>
          <a:p>
            <a:r>
              <a:rPr lang="fr-FR" dirty="0"/>
              <a:t>Ql</a:t>
            </a:r>
          </a:p>
        </p:txBody>
      </p:sp>
      <p:sp>
        <p:nvSpPr>
          <p:cNvPr id="12" name="Espace réservé du texte 11">
            <a:extLst>
              <a:ext uri="{FF2B5EF4-FFF2-40B4-BE49-F238E27FC236}">
                <a16:creationId xmlns:a16="http://schemas.microsoft.com/office/drawing/2014/main" id="{7377FDCD-940D-4B91-A00C-05F24BBB526D}"/>
              </a:ext>
            </a:extLst>
          </p:cNvPr>
          <p:cNvSpPr>
            <a:spLocks noGrp="1"/>
          </p:cNvSpPr>
          <p:nvPr>
            <p:ph type="body" sz="quarter" idx="14"/>
          </p:nvPr>
        </p:nvSpPr>
        <p:spPr>
          <a:xfrm>
            <a:off x="4955122" y="2517375"/>
            <a:ext cx="2431722" cy="1626431"/>
          </a:xfrm>
        </p:spPr>
        <p:txBody>
          <a:bodyPr>
            <a:noAutofit/>
          </a:bodyPr>
          <a:lstStyle/>
          <a:p>
            <a:r>
              <a:rPr lang="fr-FR" sz="1200"/>
              <a:t>L’alliance des connaissances de nos experts en SIH et des solutions Qlik, leader international en Business Intelligence et Data Visualisation. Une offre de prestations et formations sur-mesure pour répondre à vos besoins spécifiques.</a:t>
            </a:r>
            <a:endParaRPr lang="fr-FR" sz="1200" dirty="0"/>
          </a:p>
        </p:txBody>
      </p:sp>
      <p:sp>
        <p:nvSpPr>
          <p:cNvPr id="17" name="Espace réservé du texte 16">
            <a:extLst>
              <a:ext uri="{FF2B5EF4-FFF2-40B4-BE49-F238E27FC236}">
                <a16:creationId xmlns:a16="http://schemas.microsoft.com/office/drawing/2014/main" id="{3E5E58BE-FC75-497F-959A-77BBCC7C47A2}"/>
              </a:ext>
            </a:extLst>
          </p:cNvPr>
          <p:cNvSpPr>
            <a:spLocks noGrp="1"/>
          </p:cNvSpPr>
          <p:nvPr>
            <p:ph type="body" sz="quarter" idx="15"/>
          </p:nvPr>
        </p:nvSpPr>
        <p:spPr>
          <a:xfrm>
            <a:off x="4955122" y="2031411"/>
            <a:ext cx="2144234" cy="271241"/>
          </a:xfrm>
        </p:spPr>
        <p:txBody>
          <a:bodyPr>
            <a:noAutofit/>
          </a:bodyPr>
          <a:lstStyle/>
          <a:p>
            <a:r>
              <a:rPr lang="fr-FR"/>
              <a:t>Qlik</a:t>
            </a:r>
            <a:endParaRPr lang="fr-FR" dirty="0"/>
          </a:p>
        </p:txBody>
      </p:sp>
      <p:sp>
        <p:nvSpPr>
          <p:cNvPr id="2" name="Espace réservé du texte 1">
            <a:extLst>
              <a:ext uri="{FF2B5EF4-FFF2-40B4-BE49-F238E27FC236}">
                <a16:creationId xmlns:a16="http://schemas.microsoft.com/office/drawing/2014/main" id="{7A435CC0-127F-4D8D-8561-5B5C02128A44}"/>
              </a:ext>
            </a:extLst>
          </p:cNvPr>
          <p:cNvSpPr>
            <a:spLocks noGrp="1"/>
          </p:cNvSpPr>
          <p:nvPr>
            <p:ph type="body" sz="quarter" idx="16"/>
          </p:nvPr>
        </p:nvSpPr>
        <p:spPr>
          <a:xfrm>
            <a:off x="1866901" y="5014330"/>
            <a:ext cx="2431722" cy="1843669"/>
          </a:xfrm>
        </p:spPr>
        <p:txBody>
          <a:bodyPr>
            <a:normAutofit lnSpcReduction="10000"/>
          </a:bodyPr>
          <a:lstStyle/>
          <a:p>
            <a:r>
              <a:rPr lang="fr-FR" sz="1200"/>
              <a:t>Une suite d’outils de pilotage analysant les processus pour permettre aux établissements d’accroître la performance. Elle permet en effet de repérer et corriger les pertes potentielles de recettes, de contrôler les données et de mieux organiser les activités.</a:t>
            </a:r>
          </a:p>
          <a:p>
            <a:endParaRPr lang="fr-FR" sz="1200" dirty="0"/>
          </a:p>
        </p:txBody>
      </p:sp>
      <p:sp>
        <p:nvSpPr>
          <p:cNvPr id="3" name="Espace réservé du texte 2">
            <a:extLst>
              <a:ext uri="{FF2B5EF4-FFF2-40B4-BE49-F238E27FC236}">
                <a16:creationId xmlns:a16="http://schemas.microsoft.com/office/drawing/2014/main" id="{FB9574B4-C6F2-4E67-876B-40DD7A9075D7}"/>
              </a:ext>
            </a:extLst>
          </p:cNvPr>
          <p:cNvSpPr>
            <a:spLocks noGrp="1"/>
          </p:cNvSpPr>
          <p:nvPr>
            <p:ph type="body" sz="quarter" idx="17"/>
          </p:nvPr>
        </p:nvSpPr>
        <p:spPr>
          <a:xfrm>
            <a:off x="1866901" y="4528366"/>
            <a:ext cx="2144234" cy="271241"/>
          </a:xfrm>
        </p:spPr>
        <p:txBody>
          <a:bodyPr>
            <a:noAutofit/>
          </a:bodyPr>
          <a:lstStyle/>
          <a:p>
            <a:r>
              <a:rPr lang="fr-FR"/>
              <a:t>Gamme Look</a:t>
            </a:r>
            <a:endParaRPr lang="fr-FR" dirty="0"/>
          </a:p>
        </p:txBody>
      </p:sp>
    </p:spTree>
    <p:extLst>
      <p:ext uri="{BB962C8B-B14F-4D97-AF65-F5344CB8AC3E}">
        <p14:creationId xmlns:p14="http://schemas.microsoft.com/office/powerpoint/2010/main" val="3646708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pour une image  29">
            <a:extLst>
              <a:ext uri="{FF2B5EF4-FFF2-40B4-BE49-F238E27FC236}">
                <a16:creationId xmlns:a16="http://schemas.microsoft.com/office/drawing/2014/main" id="{D7102B2B-1C4F-4F7C-B898-466F7532833B}"/>
              </a:ext>
            </a:extLst>
          </p:cNvPr>
          <p:cNvPicPr>
            <a:picLocks noChangeAspect="1"/>
          </p:cNvPicPr>
          <p:nvPr/>
        </p:nvPicPr>
        <p:blipFill rotWithShape="1">
          <a:blip r:embed="rId3">
            <a:extLst>
              <a:ext uri="{28A0092B-C50C-407E-A947-70E740481C1C}">
                <a14:useLocalDpi xmlns:a14="http://schemas.microsoft.com/office/drawing/2010/main" val="0"/>
              </a:ext>
            </a:extLst>
          </a:blip>
          <a:srcRect l="27605" t="3408" r="28400" b="7946"/>
          <a:stretch/>
        </p:blipFill>
        <p:spPr>
          <a:xfrm>
            <a:off x="7086600" y="0"/>
            <a:ext cx="5105400" cy="6858000"/>
          </a:xfrm>
          <a:prstGeom prst="rect">
            <a:avLst/>
          </a:prstGeom>
        </p:spPr>
      </p:pic>
      <p:sp>
        <p:nvSpPr>
          <p:cNvPr id="2" name="Titre 1">
            <a:extLst>
              <a:ext uri="{FF2B5EF4-FFF2-40B4-BE49-F238E27FC236}">
                <a16:creationId xmlns:a16="http://schemas.microsoft.com/office/drawing/2014/main" id="{731EE525-81AB-4FA1-BA4B-061A54B2817F}"/>
              </a:ext>
            </a:extLst>
          </p:cNvPr>
          <p:cNvSpPr>
            <a:spLocks noGrp="1"/>
          </p:cNvSpPr>
          <p:nvPr>
            <p:ph type="title"/>
          </p:nvPr>
        </p:nvSpPr>
        <p:spPr>
          <a:xfrm>
            <a:off x="1866900" y="3273437"/>
            <a:ext cx="4006000" cy="1857123"/>
          </a:xfrm>
        </p:spPr>
        <p:txBody>
          <a:bodyPr>
            <a:noAutofit/>
          </a:bodyPr>
          <a:lstStyle/>
          <a:p>
            <a:pPr>
              <a:lnSpc>
                <a:spcPct val="100000"/>
              </a:lnSpc>
            </a:pPr>
            <a:r>
              <a:rPr lang="fr-FR" sz="1400" spc="0" dirty="0"/>
              <a:t>Accompagner les acteurs de santé</a:t>
            </a:r>
            <a:r>
              <a:rPr lang="fr-FR" sz="1400" spc="0"/>
              <a:t>  dans </a:t>
            </a:r>
            <a:r>
              <a:rPr lang="fr-FR" sz="1400" spc="0" dirty="0"/>
              <a:t>leur digitalisation, pour répondre aux enjeux du numérique </a:t>
            </a:r>
            <a:r>
              <a:rPr lang="fr-FR" sz="1400" spc="0"/>
              <a:t>en santé, faciliter leur quotidien et </a:t>
            </a:r>
            <a:r>
              <a:rPr lang="fr-FR" sz="1400" spc="0" dirty="0"/>
              <a:t>les aider à améliorer la prise en charge du patient.</a:t>
            </a:r>
          </a:p>
        </p:txBody>
      </p:sp>
      <p:sp>
        <p:nvSpPr>
          <p:cNvPr id="4" name="Espace réservé du texte 3">
            <a:extLst>
              <a:ext uri="{FF2B5EF4-FFF2-40B4-BE49-F238E27FC236}">
                <a16:creationId xmlns:a16="http://schemas.microsoft.com/office/drawing/2014/main" id="{018EA223-F19A-4537-AA90-0533CD1743A0}"/>
              </a:ext>
            </a:extLst>
          </p:cNvPr>
          <p:cNvSpPr>
            <a:spLocks noGrp="1"/>
          </p:cNvSpPr>
          <p:nvPr>
            <p:ph type="body" sz="quarter" idx="4294967295"/>
          </p:nvPr>
        </p:nvSpPr>
        <p:spPr>
          <a:xfrm>
            <a:off x="1866900" y="2203515"/>
            <a:ext cx="2601406" cy="1199540"/>
          </a:xfrm>
        </p:spPr>
        <p:txBody>
          <a:bodyPr>
            <a:normAutofit/>
          </a:bodyPr>
          <a:lstStyle/>
          <a:p>
            <a:pPr>
              <a:lnSpc>
                <a:spcPct val="80000"/>
              </a:lnSpc>
              <a:spcBef>
                <a:spcPts val="0"/>
              </a:spcBef>
            </a:pPr>
            <a:r>
              <a:rPr lang="fr-FR" sz="3600" dirty="0"/>
              <a:t>Notre mission</a:t>
            </a:r>
          </a:p>
        </p:txBody>
      </p:sp>
    </p:spTree>
    <p:extLst>
      <p:ext uri="{BB962C8B-B14F-4D97-AF65-F5344CB8AC3E}">
        <p14:creationId xmlns:p14="http://schemas.microsoft.com/office/powerpoint/2010/main" val="318734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numéro de diapositive 11">
            <a:extLst>
              <a:ext uri="{FF2B5EF4-FFF2-40B4-BE49-F238E27FC236}">
                <a16:creationId xmlns:a16="http://schemas.microsoft.com/office/drawing/2014/main" id="{7F4BBED8-43A2-4006-BC20-5B2DDCED5751}"/>
              </a:ext>
            </a:extLst>
          </p:cNvPr>
          <p:cNvSpPr>
            <a:spLocks noGrp="1"/>
          </p:cNvSpPr>
          <p:nvPr>
            <p:ph type="sldNum" sz="quarter" idx="10"/>
          </p:nvPr>
        </p:nvSpPr>
        <p:spPr/>
        <p:txBody>
          <a:bodyPr/>
          <a:lstStyle/>
          <a:p>
            <a:fld id="{12B80BB0-D046-424E-902A-D698AA0A65C6}" type="slidenum">
              <a:rPr lang="fr-FR" smtClean="0"/>
              <a:pPr/>
              <a:t>20</a:t>
            </a:fld>
            <a:endParaRPr lang="fr-FR"/>
          </a:p>
        </p:txBody>
      </p:sp>
      <p:sp>
        <p:nvSpPr>
          <p:cNvPr id="2" name="Titre 1">
            <a:extLst>
              <a:ext uri="{FF2B5EF4-FFF2-40B4-BE49-F238E27FC236}">
                <a16:creationId xmlns:a16="http://schemas.microsoft.com/office/drawing/2014/main" id="{9471B3EE-2E16-48FD-B170-4323C0BB7C2D}"/>
              </a:ext>
            </a:extLst>
          </p:cNvPr>
          <p:cNvSpPr>
            <a:spLocks noGrp="1"/>
          </p:cNvSpPr>
          <p:nvPr>
            <p:ph type="title"/>
          </p:nvPr>
        </p:nvSpPr>
        <p:spPr/>
        <p:txBody>
          <a:bodyPr/>
          <a:lstStyle/>
          <a:p>
            <a:r>
              <a:rPr lang="fr-FR"/>
              <a:t>Interopérabilité et sécurité du SI</a:t>
            </a:r>
            <a:endParaRPr lang="fr-FR" dirty="0"/>
          </a:p>
        </p:txBody>
      </p:sp>
      <p:sp>
        <p:nvSpPr>
          <p:cNvPr id="4" name="Espace réservé du texte 3">
            <a:extLst>
              <a:ext uri="{FF2B5EF4-FFF2-40B4-BE49-F238E27FC236}">
                <a16:creationId xmlns:a16="http://schemas.microsoft.com/office/drawing/2014/main" id="{ADD616EF-1B8C-46C5-88A3-F95883B4FF08}"/>
              </a:ext>
            </a:extLst>
          </p:cNvPr>
          <p:cNvSpPr>
            <a:spLocks noGrp="1"/>
          </p:cNvSpPr>
          <p:nvPr>
            <p:ph type="body" sz="quarter" idx="11"/>
          </p:nvPr>
        </p:nvSpPr>
        <p:spPr/>
        <p:txBody>
          <a:bodyPr>
            <a:normAutofit/>
          </a:bodyPr>
          <a:lstStyle/>
          <a:p>
            <a:r>
              <a:rPr lang="fr-FR" sz="1400" dirty="0">
                <a:solidFill>
                  <a:schemeClr val="tx1">
                    <a:alpha val="80000"/>
                  </a:schemeClr>
                </a:solidFill>
              </a:rPr>
              <a:t>Des solutions d’interopérabilité interne et externe au SI hospitaliers et une équipe spécialiste dédiée. Pour plus de clarté et de logique dans les connexions de votre système d’information.</a:t>
            </a:r>
          </a:p>
        </p:txBody>
      </p:sp>
      <p:sp>
        <p:nvSpPr>
          <p:cNvPr id="6" name="Espace réservé du texte 5">
            <a:extLst>
              <a:ext uri="{FF2B5EF4-FFF2-40B4-BE49-F238E27FC236}">
                <a16:creationId xmlns:a16="http://schemas.microsoft.com/office/drawing/2014/main" id="{E4505DAA-94F2-4214-89D3-11A735C16091}"/>
              </a:ext>
            </a:extLst>
          </p:cNvPr>
          <p:cNvSpPr>
            <a:spLocks noGrp="1"/>
          </p:cNvSpPr>
          <p:nvPr>
            <p:ph type="body" sz="quarter" idx="13"/>
          </p:nvPr>
        </p:nvSpPr>
        <p:spPr/>
        <p:txBody>
          <a:bodyPr>
            <a:normAutofit/>
          </a:bodyPr>
          <a:lstStyle/>
          <a:p>
            <a:r>
              <a:rPr lang="fr-FR" sz="1600" dirty="0"/>
              <a:t>Interopérabilité</a:t>
            </a:r>
          </a:p>
        </p:txBody>
      </p:sp>
      <p:sp>
        <p:nvSpPr>
          <p:cNvPr id="10" name="Espace réservé du texte 9">
            <a:extLst>
              <a:ext uri="{FF2B5EF4-FFF2-40B4-BE49-F238E27FC236}">
                <a16:creationId xmlns:a16="http://schemas.microsoft.com/office/drawing/2014/main" id="{EDE74298-04E3-4B8B-9096-423F25FCFD63}"/>
              </a:ext>
            </a:extLst>
          </p:cNvPr>
          <p:cNvSpPr>
            <a:spLocks noGrp="1"/>
          </p:cNvSpPr>
          <p:nvPr>
            <p:ph type="body" sz="quarter" idx="14"/>
          </p:nvPr>
        </p:nvSpPr>
        <p:spPr/>
        <p:txBody>
          <a:bodyPr>
            <a:normAutofit/>
          </a:bodyPr>
          <a:lstStyle/>
          <a:p>
            <a:r>
              <a:rPr lang="fr-FR" sz="1400" dirty="0">
                <a:solidFill>
                  <a:schemeClr val="tx1">
                    <a:alpha val="80000"/>
                  </a:schemeClr>
                </a:solidFill>
              </a:rPr>
              <a:t>Véritable tour de contrôle, MPP permet de gérer facilement les habilitations des utilisateurs sur le système d’information.</a:t>
            </a:r>
          </a:p>
        </p:txBody>
      </p:sp>
      <p:sp>
        <p:nvSpPr>
          <p:cNvPr id="8" name="Espace réservé du texte 7">
            <a:extLst>
              <a:ext uri="{FF2B5EF4-FFF2-40B4-BE49-F238E27FC236}">
                <a16:creationId xmlns:a16="http://schemas.microsoft.com/office/drawing/2014/main" id="{49DE05C1-B46A-4179-9348-2A7630B324D5}"/>
              </a:ext>
            </a:extLst>
          </p:cNvPr>
          <p:cNvSpPr>
            <a:spLocks noGrp="1"/>
          </p:cNvSpPr>
          <p:nvPr>
            <p:ph type="body" sz="quarter" idx="15"/>
          </p:nvPr>
        </p:nvSpPr>
        <p:spPr/>
        <p:txBody>
          <a:bodyPr>
            <a:normAutofit/>
          </a:bodyPr>
          <a:lstStyle/>
          <a:p>
            <a:r>
              <a:rPr lang="fr-FR" sz="1600"/>
              <a:t>MPP</a:t>
            </a:r>
            <a:endParaRPr lang="fr-FR" sz="1600" dirty="0"/>
          </a:p>
        </p:txBody>
      </p:sp>
      <p:sp>
        <p:nvSpPr>
          <p:cNvPr id="9" name="Espace réservé du texte 8">
            <a:extLst>
              <a:ext uri="{FF2B5EF4-FFF2-40B4-BE49-F238E27FC236}">
                <a16:creationId xmlns:a16="http://schemas.microsoft.com/office/drawing/2014/main" id="{0DE0DBE2-86DF-4589-A317-760642954445}"/>
              </a:ext>
            </a:extLst>
          </p:cNvPr>
          <p:cNvSpPr>
            <a:spLocks noGrp="1"/>
          </p:cNvSpPr>
          <p:nvPr>
            <p:ph type="body" sz="quarter" idx="16"/>
          </p:nvPr>
        </p:nvSpPr>
        <p:spPr/>
        <p:txBody>
          <a:bodyPr>
            <a:normAutofit/>
          </a:bodyPr>
          <a:lstStyle/>
          <a:p>
            <a:r>
              <a:rPr lang="fr-FR" sz="1400">
                <a:solidFill>
                  <a:schemeClr val="tx1">
                    <a:alpha val="80000"/>
                  </a:schemeClr>
                </a:solidFill>
              </a:rPr>
              <a:t>Le SSO permet aux agents d’accéder facilement et de manière sécurisée aux applications métiers et aux services grâce à un système d’authentification unique. </a:t>
            </a:r>
          </a:p>
          <a:p>
            <a:endParaRPr lang="fr-FR" sz="1400" dirty="0">
              <a:solidFill>
                <a:schemeClr val="tx1">
                  <a:alpha val="80000"/>
                </a:schemeClr>
              </a:solidFill>
            </a:endParaRPr>
          </a:p>
        </p:txBody>
      </p:sp>
      <p:sp>
        <p:nvSpPr>
          <p:cNvPr id="11" name="Espace réservé du texte 10">
            <a:extLst>
              <a:ext uri="{FF2B5EF4-FFF2-40B4-BE49-F238E27FC236}">
                <a16:creationId xmlns:a16="http://schemas.microsoft.com/office/drawing/2014/main" id="{6AE2F933-D61F-44DB-B158-3826B1DC3BCF}"/>
              </a:ext>
            </a:extLst>
          </p:cNvPr>
          <p:cNvSpPr>
            <a:spLocks noGrp="1"/>
          </p:cNvSpPr>
          <p:nvPr>
            <p:ph type="body" sz="quarter" idx="17"/>
          </p:nvPr>
        </p:nvSpPr>
        <p:spPr/>
        <p:txBody>
          <a:bodyPr>
            <a:normAutofit/>
          </a:bodyPr>
          <a:lstStyle/>
          <a:p>
            <a:r>
              <a:rPr lang="fr-FR" sz="1600"/>
              <a:t>SSO</a:t>
            </a:r>
            <a:endParaRPr lang="fr-FR" sz="1600" dirty="0"/>
          </a:p>
        </p:txBody>
      </p:sp>
    </p:spTree>
    <p:extLst>
      <p:ext uri="{BB962C8B-B14F-4D97-AF65-F5344CB8AC3E}">
        <p14:creationId xmlns:p14="http://schemas.microsoft.com/office/powerpoint/2010/main" val="1182236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numéro de diapositive 11">
            <a:extLst>
              <a:ext uri="{FF2B5EF4-FFF2-40B4-BE49-F238E27FC236}">
                <a16:creationId xmlns:a16="http://schemas.microsoft.com/office/drawing/2014/main" id="{7C0CF7E4-1D03-4ECD-B217-6559ABF11237}"/>
              </a:ext>
            </a:extLst>
          </p:cNvPr>
          <p:cNvSpPr>
            <a:spLocks noGrp="1"/>
          </p:cNvSpPr>
          <p:nvPr>
            <p:ph type="sldNum" sz="quarter" idx="10"/>
          </p:nvPr>
        </p:nvSpPr>
        <p:spPr/>
        <p:txBody>
          <a:bodyPr/>
          <a:lstStyle/>
          <a:p>
            <a:fld id="{12B80BB0-D046-424E-902A-D698AA0A65C6}" type="slidenum">
              <a:rPr lang="fr-FR" smtClean="0"/>
              <a:pPr/>
              <a:t>21</a:t>
            </a:fld>
            <a:endParaRPr lang="fr-FR" dirty="0"/>
          </a:p>
        </p:txBody>
      </p:sp>
      <p:sp>
        <p:nvSpPr>
          <p:cNvPr id="11" name="Titre 10">
            <a:extLst>
              <a:ext uri="{FF2B5EF4-FFF2-40B4-BE49-F238E27FC236}">
                <a16:creationId xmlns:a16="http://schemas.microsoft.com/office/drawing/2014/main" id="{3D553D42-D67D-4257-974F-AF37597F7990}"/>
              </a:ext>
            </a:extLst>
          </p:cNvPr>
          <p:cNvSpPr>
            <a:spLocks noGrp="1"/>
          </p:cNvSpPr>
          <p:nvPr>
            <p:ph type="title"/>
          </p:nvPr>
        </p:nvSpPr>
        <p:spPr>
          <a:xfrm>
            <a:off x="1866901" y="809140"/>
            <a:ext cx="8477747" cy="745212"/>
          </a:xfrm>
        </p:spPr>
        <p:txBody>
          <a:bodyPr/>
          <a:lstStyle/>
          <a:p>
            <a:r>
              <a:rPr lang="fr-FR" dirty="0"/>
              <a:t>E-santé et parcours patient</a:t>
            </a:r>
          </a:p>
        </p:txBody>
      </p:sp>
      <p:sp>
        <p:nvSpPr>
          <p:cNvPr id="6" name="Espace réservé du texte 5">
            <a:extLst>
              <a:ext uri="{FF2B5EF4-FFF2-40B4-BE49-F238E27FC236}">
                <a16:creationId xmlns:a16="http://schemas.microsoft.com/office/drawing/2014/main" id="{C6E3A5CB-15B1-499C-B744-E2AB26EA5652}"/>
              </a:ext>
            </a:extLst>
          </p:cNvPr>
          <p:cNvSpPr>
            <a:spLocks noGrp="1"/>
          </p:cNvSpPr>
          <p:nvPr>
            <p:ph type="body" sz="quarter" idx="11"/>
          </p:nvPr>
        </p:nvSpPr>
        <p:spPr/>
        <p:txBody>
          <a:bodyPr>
            <a:normAutofit lnSpcReduction="10000"/>
          </a:bodyPr>
          <a:lstStyle/>
          <a:p>
            <a:r>
              <a:rPr lang="fr-FR" sz="1200" dirty="0"/>
              <a:t>La messagerie sécurisée des professionnels de santé </a:t>
            </a:r>
            <a:r>
              <a:rPr lang="fr-FR" sz="1200" dirty="0" err="1"/>
              <a:t>medimail</a:t>
            </a:r>
            <a:r>
              <a:rPr lang="fr-FR" sz="1200" dirty="0"/>
              <a:t> sécurise l’échange de données de santé entre les professionnels de santé impliqués dans la prise en charge des patients. Également des professionnels de santé vers les patients.</a:t>
            </a:r>
          </a:p>
          <a:p>
            <a:endParaRPr lang="fr-FR" sz="1200" dirty="0"/>
          </a:p>
          <a:p>
            <a:r>
              <a:rPr lang="fr-FR" sz="1400" dirty="0">
                <a:solidFill>
                  <a:srgbClr val="83CAA0"/>
                </a:solidFill>
                <a:latin typeface="TT Norms Medium" panose="02000803030000020003" pitchFamily="50" charset="0"/>
              </a:rPr>
              <a:t>A venir </a:t>
            </a:r>
          </a:p>
          <a:p>
            <a:r>
              <a:rPr lang="fr-FR" sz="1200" dirty="0"/>
              <a:t>La possibilité d’échanger via la messagerie sécurisée instantanée</a:t>
            </a:r>
          </a:p>
          <a:p>
            <a:endParaRPr lang="fr-FR" sz="1200" dirty="0"/>
          </a:p>
        </p:txBody>
      </p:sp>
      <p:sp>
        <p:nvSpPr>
          <p:cNvPr id="17" name="Espace réservé du texte 16">
            <a:extLst>
              <a:ext uri="{FF2B5EF4-FFF2-40B4-BE49-F238E27FC236}">
                <a16:creationId xmlns:a16="http://schemas.microsoft.com/office/drawing/2014/main" id="{22BADEB4-5012-417F-A149-25CD9FC65C73}"/>
              </a:ext>
            </a:extLst>
          </p:cNvPr>
          <p:cNvSpPr>
            <a:spLocks noGrp="1"/>
          </p:cNvSpPr>
          <p:nvPr>
            <p:ph type="body" sz="quarter" idx="14"/>
          </p:nvPr>
        </p:nvSpPr>
        <p:spPr/>
        <p:txBody>
          <a:bodyPr>
            <a:normAutofit/>
          </a:bodyPr>
          <a:lstStyle/>
          <a:p>
            <a:r>
              <a:rPr lang="fr-FR" sz="1200" dirty="0"/>
              <a:t>La plateforme sécurisée de téléconsultation et </a:t>
            </a:r>
            <a:r>
              <a:rPr lang="fr-FR" sz="1200" dirty="0" err="1"/>
              <a:t>téléexpertise</a:t>
            </a:r>
            <a:r>
              <a:rPr lang="fr-FR" sz="1200" dirty="0"/>
              <a:t> pour assurer une continuité des soins à distance et en toute sécurité.</a:t>
            </a:r>
          </a:p>
        </p:txBody>
      </p:sp>
      <p:sp>
        <p:nvSpPr>
          <p:cNvPr id="19" name="Espace réservé du texte 18">
            <a:extLst>
              <a:ext uri="{FF2B5EF4-FFF2-40B4-BE49-F238E27FC236}">
                <a16:creationId xmlns:a16="http://schemas.microsoft.com/office/drawing/2014/main" id="{1AB04E47-D4AA-48B3-BB8D-5A8F051E72F0}"/>
              </a:ext>
            </a:extLst>
          </p:cNvPr>
          <p:cNvSpPr>
            <a:spLocks noGrp="1"/>
          </p:cNvSpPr>
          <p:nvPr>
            <p:ph type="body" sz="quarter" idx="16"/>
          </p:nvPr>
        </p:nvSpPr>
        <p:spPr/>
        <p:txBody>
          <a:bodyPr>
            <a:normAutofit/>
          </a:bodyPr>
          <a:lstStyle/>
          <a:p>
            <a:r>
              <a:rPr lang="fr-FR" sz="1200"/>
              <a:t>Des solutions numériques pour mieux coordonner les professionnels de santé autour du parcours patient.</a:t>
            </a:r>
            <a:endParaRPr lang="fr-FR" sz="1200" dirty="0"/>
          </a:p>
        </p:txBody>
      </p:sp>
      <p:sp>
        <p:nvSpPr>
          <p:cNvPr id="16" name="Espace réservé du texte 15">
            <a:extLst>
              <a:ext uri="{FF2B5EF4-FFF2-40B4-BE49-F238E27FC236}">
                <a16:creationId xmlns:a16="http://schemas.microsoft.com/office/drawing/2014/main" id="{636A5442-56D5-48D9-A5E1-4FE15CB8B443}"/>
              </a:ext>
            </a:extLst>
          </p:cNvPr>
          <p:cNvSpPr>
            <a:spLocks noGrp="1"/>
          </p:cNvSpPr>
          <p:nvPr>
            <p:ph type="body" sz="quarter" idx="17"/>
          </p:nvPr>
        </p:nvSpPr>
        <p:spPr/>
        <p:txBody>
          <a:bodyPr/>
          <a:lstStyle/>
          <a:p>
            <a:r>
              <a:rPr lang="fr-FR"/>
              <a:t>Coordination</a:t>
            </a:r>
            <a:endParaRPr lang="fr-FR" dirty="0"/>
          </a:p>
        </p:txBody>
      </p:sp>
      <p:sp>
        <p:nvSpPr>
          <p:cNvPr id="3" name="Espace réservé du texte 2">
            <a:extLst>
              <a:ext uri="{FF2B5EF4-FFF2-40B4-BE49-F238E27FC236}">
                <a16:creationId xmlns:a16="http://schemas.microsoft.com/office/drawing/2014/main" id="{D7DF1A70-3C96-41B5-B66A-E2CC695993C2}"/>
              </a:ext>
            </a:extLst>
          </p:cNvPr>
          <p:cNvSpPr>
            <a:spLocks noGrp="1"/>
          </p:cNvSpPr>
          <p:nvPr>
            <p:ph type="body" sz="quarter" idx="18"/>
          </p:nvPr>
        </p:nvSpPr>
        <p:spPr/>
        <p:txBody>
          <a:bodyPr>
            <a:normAutofit/>
          </a:bodyPr>
          <a:lstStyle/>
          <a:p>
            <a:r>
              <a:rPr lang="fr-FR" sz="1200"/>
              <a:t>Outil d’adressage dédié aux professionnels de santé pour accélérer la prise en charge du patient.</a:t>
            </a:r>
          </a:p>
          <a:p>
            <a:endParaRPr lang="fr-FR" sz="1200" dirty="0"/>
          </a:p>
        </p:txBody>
      </p:sp>
      <p:sp>
        <p:nvSpPr>
          <p:cNvPr id="20" name="Espace réservé du texte 19">
            <a:extLst>
              <a:ext uri="{FF2B5EF4-FFF2-40B4-BE49-F238E27FC236}">
                <a16:creationId xmlns:a16="http://schemas.microsoft.com/office/drawing/2014/main" id="{14F0635D-7232-4098-B3BC-6CDFBF344B3A}"/>
              </a:ext>
            </a:extLst>
          </p:cNvPr>
          <p:cNvSpPr>
            <a:spLocks noGrp="1"/>
          </p:cNvSpPr>
          <p:nvPr>
            <p:ph type="body" sz="quarter" idx="19"/>
          </p:nvPr>
        </p:nvSpPr>
        <p:spPr/>
        <p:txBody>
          <a:bodyPr/>
          <a:lstStyle/>
          <a:p>
            <a:r>
              <a:rPr lang="fr-FR"/>
              <a:t>Adressage</a:t>
            </a:r>
            <a:endParaRPr lang="fr-FR" dirty="0"/>
          </a:p>
        </p:txBody>
      </p:sp>
      <p:sp>
        <p:nvSpPr>
          <p:cNvPr id="21" name="Rectangle 20">
            <a:extLst>
              <a:ext uri="{FF2B5EF4-FFF2-40B4-BE49-F238E27FC236}">
                <a16:creationId xmlns:a16="http://schemas.microsoft.com/office/drawing/2014/main" id="{045639CE-CE76-4375-B845-C4E5C95AD484}"/>
              </a:ext>
            </a:extLst>
          </p:cNvPr>
          <p:cNvSpPr/>
          <p:nvPr/>
        </p:nvSpPr>
        <p:spPr>
          <a:xfrm>
            <a:off x="1838491" y="1717897"/>
            <a:ext cx="6096000" cy="584968"/>
          </a:xfrm>
          <a:prstGeom prst="rect">
            <a:avLst/>
          </a:prstGeom>
        </p:spPr>
        <p:txBody>
          <a:bodyPr>
            <a:spAutoFit/>
          </a:bodyPr>
          <a:lstStyle/>
          <a:p>
            <a:pPr>
              <a:lnSpc>
                <a:spcPct val="120000"/>
              </a:lnSpc>
            </a:pPr>
            <a:r>
              <a:rPr lang="fr-FR" sz="1400" dirty="0"/>
              <a:t>Un bouquet de services innovants et sécurisés 100% publics pour fluidifier la relation Hôpital-Ville-Patient.</a:t>
            </a:r>
          </a:p>
        </p:txBody>
      </p:sp>
      <p:pic>
        <p:nvPicPr>
          <p:cNvPr id="13" name="Image 12">
            <a:extLst>
              <a:ext uri="{FF2B5EF4-FFF2-40B4-BE49-F238E27FC236}">
                <a16:creationId xmlns:a16="http://schemas.microsoft.com/office/drawing/2014/main" id="{FCDDB5AE-0820-49EC-A5F4-D88D3D0D4E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085" y="2857934"/>
            <a:ext cx="1468992" cy="274491"/>
          </a:xfrm>
          <a:prstGeom prst="rect">
            <a:avLst/>
          </a:prstGeom>
        </p:spPr>
      </p:pic>
      <p:pic>
        <p:nvPicPr>
          <p:cNvPr id="15" name="Image 14">
            <a:extLst>
              <a:ext uri="{FF2B5EF4-FFF2-40B4-BE49-F238E27FC236}">
                <a16:creationId xmlns:a16="http://schemas.microsoft.com/office/drawing/2014/main" id="{A1027AF7-8C01-44AC-8D20-E74130971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740" y="2855985"/>
            <a:ext cx="1502853" cy="274491"/>
          </a:xfrm>
          <a:prstGeom prst="rect">
            <a:avLst/>
          </a:prstGeom>
        </p:spPr>
      </p:pic>
    </p:spTree>
    <p:extLst>
      <p:ext uri="{BB962C8B-B14F-4D97-AF65-F5344CB8AC3E}">
        <p14:creationId xmlns:p14="http://schemas.microsoft.com/office/powerpoint/2010/main" val="2006258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9">
            <a:extLst>
              <a:ext uri="{FF2B5EF4-FFF2-40B4-BE49-F238E27FC236}">
                <a16:creationId xmlns:a16="http://schemas.microsoft.com/office/drawing/2014/main" id="{C07D91F0-6C56-4B75-ACA0-AAEB4345B5D6}"/>
              </a:ext>
            </a:extLst>
          </p:cNvPr>
          <p:cNvSpPr>
            <a:spLocks noGrp="1"/>
          </p:cNvSpPr>
          <p:nvPr>
            <p:ph type="sldNum" sz="quarter" idx="10"/>
          </p:nvPr>
        </p:nvSpPr>
        <p:spPr/>
        <p:txBody>
          <a:bodyPr/>
          <a:lstStyle/>
          <a:p>
            <a:fld id="{12B80BB0-D046-424E-902A-D698AA0A65C6}" type="slidenum">
              <a:rPr lang="fr-FR" smtClean="0"/>
              <a:pPr/>
              <a:t>22</a:t>
            </a:fld>
            <a:endParaRPr lang="fr-FR"/>
          </a:p>
        </p:txBody>
      </p:sp>
      <p:sp>
        <p:nvSpPr>
          <p:cNvPr id="2" name="Titre 1">
            <a:extLst>
              <a:ext uri="{FF2B5EF4-FFF2-40B4-BE49-F238E27FC236}">
                <a16:creationId xmlns:a16="http://schemas.microsoft.com/office/drawing/2014/main" id="{9C02C502-D98F-467F-9A39-7CAEF6AB057A}"/>
              </a:ext>
            </a:extLst>
          </p:cNvPr>
          <p:cNvSpPr>
            <a:spLocks noGrp="1"/>
          </p:cNvSpPr>
          <p:nvPr>
            <p:ph type="title"/>
          </p:nvPr>
        </p:nvSpPr>
        <p:spPr/>
        <p:txBody>
          <a:bodyPr/>
          <a:lstStyle/>
          <a:p>
            <a:r>
              <a:rPr lang="fr-FR"/>
              <a:t>Hébergement </a:t>
            </a:r>
            <a:br>
              <a:rPr lang="fr-FR"/>
            </a:br>
            <a:r>
              <a:rPr lang="fr-FR"/>
              <a:t>et protection des données </a:t>
            </a:r>
            <a:endParaRPr lang="fr-FR" dirty="0"/>
          </a:p>
        </p:txBody>
      </p:sp>
      <p:sp>
        <p:nvSpPr>
          <p:cNvPr id="3" name="Espace réservé du texte 2">
            <a:extLst>
              <a:ext uri="{FF2B5EF4-FFF2-40B4-BE49-F238E27FC236}">
                <a16:creationId xmlns:a16="http://schemas.microsoft.com/office/drawing/2014/main" id="{D42E6ECA-849F-4F78-9843-25FE179F235C}"/>
              </a:ext>
            </a:extLst>
          </p:cNvPr>
          <p:cNvSpPr>
            <a:spLocks noGrp="1"/>
          </p:cNvSpPr>
          <p:nvPr>
            <p:ph type="body" sz="quarter" idx="11"/>
          </p:nvPr>
        </p:nvSpPr>
        <p:spPr>
          <a:xfrm>
            <a:off x="1866901" y="3293408"/>
            <a:ext cx="2673409" cy="2785130"/>
          </a:xfrm>
        </p:spPr>
        <p:txBody>
          <a:bodyPr>
            <a:normAutofit/>
          </a:bodyPr>
          <a:lstStyle/>
          <a:p>
            <a:r>
              <a:rPr lang="fr-FR" sz="1400">
                <a:solidFill>
                  <a:srgbClr val="FFFFFF"/>
                </a:solidFill>
              </a:rPr>
              <a:t>Un espace physique dédié et entièrement sécurisé dans des datacenters français certifiés HDS</a:t>
            </a:r>
          </a:p>
          <a:p>
            <a:endParaRPr lang="fr-FR" sz="1400" dirty="0">
              <a:solidFill>
                <a:srgbClr val="FFFFFF"/>
              </a:solidFill>
            </a:endParaRPr>
          </a:p>
        </p:txBody>
      </p:sp>
      <p:sp>
        <p:nvSpPr>
          <p:cNvPr id="28" name="Espace réservé du texte 27">
            <a:extLst>
              <a:ext uri="{FF2B5EF4-FFF2-40B4-BE49-F238E27FC236}">
                <a16:creationId xmlns:a16="http://schemas.microsoft.com/office/drawing/2014/main" id="{5B3A0FBD-AD13-43A7-A5BE-1AA2837BCF78}"/>
              </a:ext>
            </a:extLst>
          </p:cNvPr>
          <p:cNvSpPr>
            <a:spLocks noGrp="1"/>
          </p:cNvSpPr>
          <p:nvPr>
            <p:ph type="body" sz="quarter" idx="13"/>
          </p:nvPr>
        </p:nvSpPr>
        <p:spPr/>
        <p:txBody>
          <a:bodyPr/>
          <a:lstStyle/>
          <a:p>
            <a:r>
              <a:rPr lang="fr-FR"/>
              <a:t>Hébergement</a:t>
            </a:r>
            <a:endParaRPr lang="fr-FR" dirty="0"/>
          </a:p>
        </p:txBody>
      </p:sp>
      <p:sp>
        <p:nvSpPr>
          <p:cNvPr id="5" name="Espace réservé du texte 4">
            <a:extLst>
              <a:ext uri="{FF2B5EF4-FFF2-40B4-BE49-F238E27FC236}">
                <a16:creationId xmlns:a16="http://schemas.microsoft.com/office/drawing/2014/main" id="{A1172113-8712-400E-B863-63D10936F708}"/>
              </a:ext>
            </a:extLst>
          </p:cNvPr>
          <p:cNvSpPr>
            <a:spLocks noGrp="1"/>
          </p:cNvSpPr>
          <p:nvPr>
            <p:ph type="body" sz="quarter" idx="14"/>
          </p:nvPr>
        </p:nvSpPr>
        <p:spPr>
          <a:xfrm>
            <a:off x="4896315" y="3293408"/>
            <a:ext cx="2673409" cy="2785130"/>
          </a:xfrm>
        </p:spPr>
        <p:txBody>
          <a:bodyPr>
            <a:normAutofit/>
          </a:bodyPr>
          <a:lstStyle/>
          <a:p>
            <a:r>
              <a:rPr lang="fr-FR" sz="1400">
                <a:solidFill>
                  <a:srgbClr val="FFFFFF"/>
                </a:solidFill>
              </a:rPr>
              <a:t>Mise à disposition et exploitation dans nos datacenters d’une infrastructure technique destinée à recevoir un environnement applicatif jusqu’à des de Progiciels associés à un service d’exploitation opérationnelle.</a:t>
            </a:r>
          </a:p>
          <a:p>
            <a:endParaRPr lang="fr-FR" sz="1400" dirty="0">
              <a:solidFill>
                <a:srgbClr val="FFFFFF"/>
              </a:solidFill>
            </a:endParaRPr>
          </a:p>
        </p:txBody>
      </p:sp>
      <p:sp>
        <p:nvSpPr>
          <p:cNvPr id="29" name="Espace réservé du texte 28">
            <a:extLst>
              <a:ext uri="{FF2B5EF4-FFF2-40B4-BE49-F238E27FC236}">
                <a16:creationId xmlns:a16="http://schemas.microsoft.com/office/drawing/2014/main" id="{F924A904-6AE2-4724-B246-EC1282857943}"/>
              </a:ext>
            </a:extLst>
          </p:cNvPr>
          <p:cNvSpPr>
            <a:spLocks noGrp="1"/>
          </p:cNvSpPr>
          <p:nvPr>
            <p:ph type="body" sz="quarter" idx="15"/>
          </p:nvPr>
        </p:nvSpPr>
        <p:spPr/>
        <p:txBody>
          <a:bodyPr/>
          <a:lstStyle/>
          <a:p>
            <a:r>
              <a:rPr lang="fr-FR"/>
              <a:t>Infogérance</a:t>
            </a:r>
            <a:endParaRPr lang="fr-FR" dirty="0"/>
          </a:p>
        </p:txBody>
      </p:sp>
      <p:sp>
        <p:nvSpPr>
          <p:cNvPr id="7" name="Espace réservé du texte 6">
            <a:extLst>
              <a:ext uri="{FF2B5EF4-FFF2-40B4-BE49-F238E27FC236}">
                <a16:creationId xmlns:a16="http://schemas.microsoft.com/office/drawing/2014/main" id="{2C7CEC27-9E72-4770-BB26-21DA3B2E5539}"/>
              </a:ext>
            </a:extLst>
          </p:cNvPr>
          <p:cNvSpPr>
            <a:spLocks noGrp="1"/>
          </p:cNvSpPr>
          <p:nvPr>
            <p:ph type="body" sz="quarter" idx="16"/>
          </p:nvPr>
        </p:nvSpPr>
        <p:spPr>
          <a:xfrm>
            <a:off x="7925267" y="3293408"/>
            <a:ext cx="2673409" cy="2785130"/>
          </a:xfrm>
        </p:spPr>
        <p:txBody>
          <a:bodyPr>
            <a:normAutofit/>
          </a:bodyPr>
          <a:lstStyle/>
          <a:p>
            <a:r>
              <a:rPr lang="fr-FR" sz="1400">
                <a:solidFill>
                  <a:srgbClr val="FFFFFF"/>
                </a:solidFill>
              </a:rPr>
              <a:t>Une offre de services pour protéger les données et contribuer à une sécurité informatique optimale.</a:t>
            </a:r>
          </a:p>
          <a:p>
            <a:endParaRPr lang="fr-FR" sz="1400" dirty="0">
              <a:solidFill>
                <a:srgbClr val="FFFFFF"/>
              </a:solidFill>
            </a:endParaRPr>
          </a:p>
        </p:txBody>
      </p:sp>
      <p:sp>
        <p:nvSpPr>
          <p:cNvPr id="30" name="Espace réservé du texte 29">
            <a:extLst>
              <a:ext uri="{FF2B5EF4-FFF2-40B4-BE49-F238E27FC236}">
                <a16:creationId xmlns:a16="http://schemas.microsoft.com/office/drawing/2014/main" id="{117D8BB0-EC31-4DA0-AB4C-BE20F72A0BD7}"/>
              </a:ext>
            </a:extLst>
          </p:cNvPr>
          <p:cNvSpPr>
            <a:spLocks noGrp="1"/>
          </p:cNvSpPr>
          <p:nvPr>
            <p:ph type="body" sz="quarter" idx="17"/>
          </p:nvPr>
        </p:nvSpPr>
        <p:spPr/>
        <p:txBody>
          <a:bodyPr/>
          <a:lstStyle/>
          <a:p>
            <a:r>
              <a:rPr lang="fr-FR"/>
              <a:t>Cybersécurité</a:t>
            </a:r>
            <a:endParaRPr lang="fr-FR" dirty="0"/>
          </a:p>
        </p:txBody>
      </p:sp>
    </p:spTree>
    <p:extLst>
      <p:ext uri="{BB962C8B-B14F-4D97-AF65-F5344CB8AC3E}">
        <p14:creationId xmlns:p14="http://schemas.microsoft.com/office/powerpoint/2010/main" val="265442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17D228D3-7100-42B0-AF7C-7B43B065EEAE}"/>
              </a:ext>
            </a:extLst>
          </p:cNvPr>
          <p:cNvSpPr>
            <a:spLocks noGrp="1"/>
          </p:cNvSpPr>
          <p:nvPr>
            <p:ph type="sldNum" sz="quarter" idx="10"/>
          </p:nvPr>
        </p:nvSpPr>
        <p:spPr/>
        <p:txBody>
          <a:bodyPr/>
          <a:lstStyle/>
          <a:p>
            <a:fld id="{12B80BB0-D046-424E-902A-D698AA0A65C6}" type="slidenum">
              <a:rPr lang="fr-FR" smtClean="0"/>
              <a:pPr/>
              <a:t>23</a:t>
            </a:fld>
            <a:endParaRPr lang="fr-FR"/>
          </a:p>
        </p:txBody>
      </p:sp>
      <p:pic>
        <p:nvPicPr>
          <p:cNvPr id="19" name="Espace réservé pour une image  18">
            <a:extLst>
              <a:ext uri="{FF2B5EF4-FFF2-40B4-BE49-F238E27FC236}">
                <a16:creationId xmlns:a16="http://schemas.microsoft.com/office/drawing/2014/main" id="{1EF61465-9567-40E5-9A7C-DEB9738A5EC0}"/>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4808" r="24808"/>
          <a:stretch>
            <a:fillRect/>
          </a:stretch>
        </p:blipFill>
        <p:spPr/>
      </p:pic>
      <p:sp>
        <p:nvSpPr>
          <p:cNvPr id="2" name="Titre 1">
            <a:extLst>
              <a:ext uri="{FF2B5EF4-FFF2-40B4-BE49-F238E27FC236}">
                <a16:creationId xmlns:a16="http://schemas.microsoft.com/office/drawing/2014/main" id="{E29B6526-1715-4487-8462-34D6E1BAAAF5}"/>
              </a:ext>
            </a:extLst>
          </p:cNvPr>
          <p:cNvSpPr>
            <a:spLocks noGrp="1"/>
          </p:cNvSpPr>
          <p:nvPr>
            <p:ph type="title"/>
          </p:nvPr>
        </p:nvSpPr>
        <p:spPr>
          <a:xfrm>
            <a:off x="1866900" y="291818"/>
            <a:ext cx="4229100" cy="1621619"/>
          </a:xfrm>
        </p:spPr>
        <p:txBody>
          <a:bodyPr>
            <a:normAutofit/>
          </a:bodyPr>
          <a:lstStyle/>
          <a:p>
            <a:r>
              <a:rPr lang="fr-FR" dirty="0"/>
              <a:t>Accompagner la transformation numérique en santé</a:t>
            </a:r>
          </a:p>
        </p:txBody>
      </p:sp>
      <p:sp>
        <p:nvSpPr>
          <p:cNvPr id="12" name="Espace réservé du texte 11">
            <a:extLst>
              <a:ext uri="{FF2B5EF4-FFF2-40B4-BE49-F238E27FC236}">
                <a16:creationId xmlns:a16="http://schemas.microsoft.com/office/drawing/2014/main" id="{5F1B6BEF-C682-4CF1-9164-6B00000D1BC1}"/>
              </a:ext>
            </a:extLst>
          </p:cNvPr>
          <p:cNvSpPr>
            <a:spLocks noGrp="1"/>
          </p:cNvSpPr>
          <p:nvPr>
            <p:ph type="body" sz="quarter" idx="12"/>
          </p:nvPr>
        </p:nvSpPr>
        <p:spPr>
          <a:xfrm>
            <a:off x="1866900" y="2990543"/>
            <a:ext cx="4229100" cy="1324871"/>
          </a:xfrm>
        </p:spPr>
        <p:txBody>
          <a:bodyPr>
            <a:noAutofit/>
          </a:bodyPr>
          <a:lstStyle/>
          <a:p>
            <a:r>
              <a:rPr lang="fr-FR" sz="1200" dirty="0"/>
              <a:t>Dans un contexte extrêmement évolutif et exigeant, nos consultants experts </a:t>
            </a:r>
            <a:r>
              <a:rPr lang="fr-FR" sz="1200" dirty="0" err="1"/>
              <a:t>CasSIS</a:t>
            </a:r>
            <a:r>
              <a:rPr lang="fr-FR" sz="1200" dirty="0"/>
              <a:t> Conseil vous accompagnent, établissement public ou privé, dans vos projets de digitalisation, d’évolution organisationnelle ou de programmes nationaux (HOP’EN, RGPD).  </a:t>
            </a:r>
          </a:p>
          <a:p>
            <a:endParaRPr lang="fr-FR" sz="1200" dirty="0"/>
          </a:p>
        </p:txBody>
      </p:sp>
      <p:sp>
        <p:nvSpPr>
          <p:cNvPr id="13" name="Rectangle 12">
            <a:extLst>
              <a:ext uri="{FF2B5EF4-FFF2-40B4-BE49-F238E27FC236}">
                <a16:creationId xmlns:a16="http://schemas.microsoft.com/office/drawing/2014/main" id="{5474455C-5C93-4108-A06C-E08D8A687873}"/>
              </a:ext>
            </a:extLst>
          </p:cNvPr>
          <p:cNvSpPr/>
          <p:nvPr/>
        </p:nvSpPr>
        <p:spPr>
          <a:xfrm>
            <a:off x="1803554" y="5055083"/>
            <a:ext cx="4229100" cy="736227"/>
          </a:xfrm>
          <a:prstGeom prst="rect">
            <a:avLst/>
          </a:prstGeom>
        </p:spPr>
        <p:txBody>
          <a:bodyPr wrap="square">
            <a:spAutoFit/>
          </a:bodyPr>
          <a:lstStyle/>
          <a:p>
            <a:pPr>
              <a:lnSpc>
                <a:spcPct val="120000"/>
              </a:lnSpc>
            </a:pPr>
            <a:r>
              <a:rPr lang="fr-FR" sz="1200" dirty="0"/>
              <a:t>Une offre de formation pour optimiser les usages de </a:t>
            </a:r>
            <a:r>
              <a:rPr lang="fr-FR" sz="1200" b="1" dirty="0"/>
              <a:t>nos solutions novatrices</a:t>
            </a:r>
            <a:r>
              <a:rPr lang="fr-FR" sz="1200" dirty="0"/>
              <a:t>, mieux maîtriser nos applications métiers et accompagner votre transformation numérique.</a:t>
            </a:r>
          </a:p>
        </p:txBody>
      </p:sp>
      <p:cxnSp>
        <p:nvCxnSpPr>
          <p:cNvPr id="14" name="Straight Connector 20">
            <a:extLst>
              <a:ext uri="{FF2B5EF4-FFF2-40B4-BE49-F238E27FC236}">
                <a16:creationId xmlns:a16="http://schemas.microsoft.com/office/drawing/2014/main" id="{68194321-853E-4FBA-B555-EA748C3FA4C8}"/>
              </a:ext>
            </a:extLst>
          </p:cNvPr>
          <p:cNvCxnSpPr>
            <a:cxnSpLocks/>
          </p:cNvCxnSpPr>
          <p:nvPr/>
        </p:nvCxnSpPr>
        <p:spPr>
          <a:xfrm rot="5400000">
            <a:off x="2504016" y="1761521"/>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20">
            <a:extLst>
              <a:ext uri="{FF2B5EF4-FFF2-40B4-BE49-F238E27FC236}">
                <a16:creationId xmlns:a16="http://schemas.microsoft.com/office/drawing/2014/main" id="{A4500F11-6E9C-4C9F-980D-E88BC6423CE8}"/>
              </a:ext>
            </a:extLst>
          </p:cNvPr>
          <p:cNvCxnSpPr>
            <a:cxnSpLocks/>
          </p:cNvCxnSpPr>
          <p:nvPr/>
        </p:nvCxnSpPr>
        <p:spPr>
          <a:xfrm rot="5400000">
            <a:off x="2504015" y="3819157"/>
            <a:ext cx="0" cy="127423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6" name="Espace réservé du texte 11">
            <a:extLst>
              <a:ext uri="{FF2B5EF4-FFF2-40B4-BE49-F238E27FC236}">
                <a16:creationId xmlns:a16="http://schemas.microsoft.com/office/drawing/2014/main" id="{55F831A9-6186-4F5F-A50B-9E06C6A3FFE5}"/>
              </a:ext>
            </a:extLst>
          </p:cNvPr>
          <p:cNvSpPr txBox="1">
            <a:spLocks/>
          </p:cNvSpPr>
          <p:nvPr/>
        </p:nvSpPr>
        <p:spPr>
          <a:xfrm>
            <a:off x="1866898" y="4600811"/>
            <a:ext cx="3139998" cy="382588"/>
          </a:xfrm>
          <a:prstGeom prst="rect">
            <a:avLst/>
          </a:prstGeom>
        </p:spPr>
        <p:txBody>
          <a:bodyPr vert="horz" lIns="0" tIns="45720" rIns="0" bIns="45720" rtlCol="0">
            <a:normAutofit lnSpcReduction="10000"/>
          </a:bodyPr>
          <a:lstStyle>
            <a:lvl1pPr marL="0" marR="0" indent="0" algn="l" defTabSz="914330" rtl="0" eaLnBrk="1" fontAlgn="auto" latinLnBrk="0" hangingPunct="1">
              <a:lnSpc>
                <a:spcPct val="120000"/>
              </a:lnSpc>
              <a:spcBef>
                <a:spcPts val="0"/>
              </a:spcBef>
              <a:spcAft>
                <a:spcPts val="0"/>
              </a:spcAft>
              <a:buClrTx/>
              <a:buSzTx/>
              <a:buFontTx/>
              <a:buNone/>
              <a:tabLst/>
              <a:defRPr sz="1000" b="0" i="0" kern="1200">
                <a:solidFill>
                  <a:schemeClr val="tx1"/>
                </a:solidFill>
                <a:latin typeface="TT Norms Regular" panose="02000503030000020003" pitchFamily="2" charset="77"/>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b="0" i="0" kern="1200">
                <a:solidFill>
                  <a:schemeClr val="tx1"/>
                </a:solidFill>
                <a:latin typeface="TT Norms Regular" panose="02000503030000020003" pitchFamily="2" charset="77"/>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b="0" i="0" kern="1200">
                <a:solidFill>
                  <a:schemeClr val="tx1"/>
                </a:solidFill>
                <a:latin typeface="TT Norms Regular" panose="02000503030000020003" pitchFamily="2" charset="77"/>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b="0" i="0" kern="1200">
                <a:solidFill>
                  <a:schemeClr val="tx1">
                    <a:alpha val="70000"/>
                  </a:schemeClr>
                </a:solidFill>
                <a:latin typeface="TT Norms Regular" panose="02000503030000020003" pitchFamily="2" charset="77"/>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b="0" i="0" kern="1200" baseline="0">
                <a:solidFill>
                  <a:schemeClr val="tx1">
                    <a:alpha val="50000"/>
                  </a:schemeClr>
                </a:solidFill>
                <a:latin typeface="TT Norms Regular" panose="02000503030000020003" pitchFamily="2" charset="77"/>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fr-FR" sz="1600" dirty="0"/>
              <a:t>Formation</a:t>
            </a:r>
          </a:p>
          <a:p>
            <a:endParaRPr lang="fr-FR" sz="1600" dirty="0"/>
          </a:p>
        </p:txBody>
      </p:sp>
      <p:sp>
        <p:nvSpPr>
          <p:cNvPr id="17" name="Espace réservé du texte 11">
            <a:extLst>
              <a:ext uri="{FF2B5EF4-FFF2-40B4-BE49-F238E27FC236}">
                <a16:creationId xmlns:a16="http://schemas.microsoft.com/office/drawing/2014/main" id="{7FC2A406-D7D0-4F69-84BF-1957F9FA4D32}"/>
              </a:ext>
            </a:extLst>
          </p:cNvPr>
          <p:cNvSpPr txBox="1">
            <a:spLocks/>
          </p:cNvSpPr>
          <p:nvPr/>
        </p:nvSpPr>
        <p:spPr>
          <a:xfrm>
            <a:off x="1866898" y="2518282"/>
            <a:ext cx="3139998" cy="382588"/>
          </a:xfrm>
          <a:prstGeom prst="rect">
            <a:avLst/>
          </a:prstGeom>
        </p:spPr>
        <p:txBody>
          <a:bodyPr vert="horz" lIns="0" tIns="45720" rIns="0" bIns="45720" rtlCol="0">
            <a:normAutofit lnSpcReduction="10000"/>
          </a:bodyPr>
          <a:lstStyle>
            <a:lvl1pPr marL="0" marR="0" indent="0" algn="l" defTabSz="914330" rtl="0" eaLnBrk="1" fontAlgn="auto" latinLnBrk="0" hangingPunct="1">
              <a:lnSpc>
                <a:spcPct val="120000"/>
              </a:lnSpc>
              <a:spcBef>
                <a:spcPts val="0"/>
              </a:spcBef>
              <a:spcAft>
                <a:spcPts val="0"/>
              </a:spcAft>
              <a:buClrTx/>
              <a:buSzTx/>
              <a:buFontTx/>
              <a:buNone/>
              <a:tabLst/>
              <a:defRPr sz="1000" b="0" i="0" kern="1200">
                <a:solidFill>
                  <a:schemeClr val="tx1"/>
                </a:solidFill>
                <a:latin typeface="TT Norms Regular" panose="02000503030000020003" pitchFamily="2" charset="77"/>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b="0" i="0" kern="1200">
                <a:solidFill>
                  <a:schemeClr val="tx1"/>
                </a:solidFill>
                <a:latin typeface="TT Norms Regular" panose="02000503030000020003" pitchFamily="2" charset="77"/>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b="0" i="0" kern="1200">
                <a:solidFill>
                  <a:schemeClr val="tx1"/>
                </a:solidFill>
                <a:latin typeface="TT Norms Regular" panose="02000503030000020003" pitchFamily="2" charset="77"/>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b="0" i="0" kern="1200">
                <a:solidFill>
                  <a:schemeClr val="tx1">
                    <a:alpha val="70000"/>
                  </a:schemeClr>
                </a:solidFill>
                <a:latin typeface="TT Norms Regular" panose="02000503030000020003" pitchFamily="2" charset="77"/>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b="0" i="0" kern="1200" baseline="0">
                <a:solidFill>
                  <a:schemeClr val="tx1">
                    <a:alpha val="50000"/>
                  </a:schemeClr>
                </a:solidFill>
                <a:latin typeface="TT Norms Regular" panose="02000503030000020003" pitchFamily="2" charset="77"/>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fr-FR" sz="1600" dirty="0"/>
              <a:t>Conseil</a:t>
            </a:r>
          </a:p>
          <a:p>
            <a:endParaRPr lang="fr-FR" sz="1600" dirty="0"/>
          </a:p>
        </p:txBody>
      </p:sp>
    </p:spTree>
    <p:extLst>
      <p:ext uri="{BB962C8B-B14F-4D97-AF65-F5344CB8AC3E}">
        <p14:creationId xmlns:p14="http://schemas.microsoft.com/office/powerpoint/2010/main" val="2740869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DCFC2C0-EBFE-4BA8-98F7-15BA8BC0C98F}"/>
              </a:ext>
            </a:extLst>
          </p:cNvPr>
          <p:cNvSpPr>
            <a:spLocks noGrp="1"/>
          </p:cNvSpPr>
          <p:nvPr>
            <p:ph type="title"/>
          </p:nvPr>
        </p:nvSpPr>
        <p:spPr/>
        <p:txBody>
          <a:bodyPr/>
          <a:lstStyle/>
          <a:p>
            <a:r>
              <a:rPr lang="fr-FR" dirty="0"/>
              <a:t>L’acteur public majeur du numérique en santé</a:t>
            </a:r>
          </a:p>
        </p:txBody>
      </p:sp>
      <p:sp>
        <p:nvSpPr>
          <p:cNvPr id="18" name="Espace réservé du texte 17">
            <a:extLst>
              <a:ext uri="{FF2B5EF4-FFF2-40B4-BE49-F238E27FC236}">
                <a16:creationId xmlns:a16="http://schemas.microsoft.com/office/drawing/2014/main" id="{CF0E4FAB-A0CF-46F7-87EC-4A5BA1D21EB2}"/>
              </a:ext>
            </a:extLst>
          </p:cNvPr>
          <p:cNvSpPr>
            <a:spLocks noGrp="1"/>
          </p:cNvSpPr>
          <p:nvPr>
            <p:ph type="body" sz="quarter" idx="11"/>
          </p:nvPr>
        </p:nvSpPr>
        <p:spPr>
          <a:xfrm>
            <a:off x="1866900" y="4334077"/>
            <a:ext cx="3376613" cy="1885128"/>
          </a:xfrm>
        </p:spPr>
        <p:txBody>
          <a:bodyPr>
            <a:normAutofit/>
          </a:bodyPr>
          <a:lstStyle/>
          <a:p>
            <a:r>
              <a:rPr lang="fr-FR" sz="1400" dirty="0"/>
              <a:t>Plus de 25 ans d’expérience dans le numérique en sante et les SIH</a:t>
            </a:r>
          </a:p>
        </p:txBody>
      </p:sp>
      <p:sp>
        <p:nvSpPr>
          <p:cNvPr id="19" name="Espace réservé du texte 18">
            <a:extLst>
              <a:ext uri="{FF2B5EF4-FFF2-40B4-BE49-F238E27FC236}">
                <a16:creationId xmlns:a16="http://schemas.microsoft.com/office/drawing/2014/main" id="{46118D80-711A-4D53-81F2-DEB903D11B04}"/>
              </a:ext>
            </a:extLst>
          </p:cNvPr>
          <p:cNvSpPr>
            <a:spLocks noGrp="1"/>
          </p:cNvSpPr>
          <p:nvPr>
            <p:ph type="body" sz="quarter" idx="12"/>
          </p:nvPr>
        </p:nvSpPr>
        <p:spPr>
          <a:xfrm>
            <a:off x="8379422" y="1444453"/>
            <a:ext cx="3272108" cy="818122"/>
          </a:xfrm>
        </p:spPr>
        <p:txBody>
          <a:bodyPr>
            <a:noAutofit/>
          </a:bodyPr>
          <a:lstStyle/>
          <a:p>
            <a:r>
              <a:rPr lang="fr-FR" sz="1400" dirty="0"/>
              <a:t>Un numérique éthique et souverain avec </a:t>
            </a:r>
            <a:br>
              <a:rPr lang="fr-FR" sz="1400" dirty="0"/>
            </a:br>
            <a:r>
              <a:rPr lang="fr-FR" sz="1400" dirty="0"/>
              <a:t>2 datacenters français, à Amiens et Toulouse.</a:t>
            </a:r>
          </a:p>
        </p:txBody>
      </p:sp>
      <p:sp>
        <p:nvSpPr>
          <p:cNvPr id="20" name="Espace réservé du texte 19">
            <a:extLst>
              <a:ext uri="{FF2B5EF4-FFF2-40B4-BE49-F238E27FC236}">
                <a16:creationId xmlns:a16="http://schemas.microsoft.com/office/drawing/2014/main" id="{885716AB-516C-4C79-B8BD-3E147DAC0FAD}"/>
              </a:ext>
            </a:extLst>
          </p:cNvPr>
          <p:cNvSpPr>
            <a:spLocks noGrp="1"/>
          </p:cNvSpPr>
          <p:nvPr>
            <p:ph type="body" sz="quarter" idx="13"/>
          </p:nvPr>
        </p:nvSpPr>
        <p:spPr>
          <a:xfrm>
            <a:off x="8379421" y="3019937"/>
            <a:ext cx="2820637" cy="818122"/>
          </a:xfrm>
        </p:spPr>
        <p:txBody>
          <a:bodyPr>
            <a:noAutofit/>
          </a:bodyPr>
          <a:lstStyle/>
          <a:p>
            <a:r>
              <a:rPr lang="fr-FR" sz="1400" dirty="0"/>
              <a:t>Des solutions innovantes et co-construites avec les acteurs de santé.</a:t>
            </a:r>
          </a:p>
        </p:txBody>
      </p:sp>
      <p:sp>
        <p:nvSpPr>
          <p:cNvPr id="21" name="Espace réservé du texte 20">
            <a:extLst>
              <a:ext uri="{FF2B5EF4-FFF2-40B4-BE49-F238E27FC236}">
                <a16:creationId xmlns:a16="http://schemas.microsoft.com/office/drawing/2014/main" id="{F7D35E6C-0AB8-4592-B4CC-73CFE51EF4A1}"/>
              </a:ext>
            </a:extLst>
          </p:cNvPr>
          <p:cNvSpPr>
            <a:spLocks noGrp="1"/>
          </p:cNvSpPr>
          <p:nvPr>
            <p:ph type="body" sz="quarter" idx="14"/>
          </p:nvPr>
        </p:nvSpPr>
        <p:spPr>
          <a:xfrm>
            <a:off x="8379422" y="4239809"/>
            <a:ext cx="3272108" cy="1134094"/>
          </a:xfrm>
        </p:spPr>
        <p:txBody>
          <a:bodyPr>
            <a:noAutofit/>
          </a:bodyPr>
          <a:lstStyle/>
          <a:p>
            <a:r>
              <a:rPr lang="fr-FR" sz="1400"/>
              <a:t>650 </a:t>
            </a:r>
            <a:r>
              <a:rPr lang="fr-FR" sz="1400" dirty="0"/>
              <a:t>collaborateurs partagent leurs savoirs et expertises avec plus de 670 établissements adhérents et clients, pour construire ensemble </a:t>
            </a:r>
            <a:br>
              <a:rPr lang="fr-FR" sz="1400" dirty="0"/>
            </a:br>
            <a:r>
              <a:rPr lang="fr-FR" sz="1400" dirty="0"/>
              <a:t>le système de santé de demain : </a:t>
            </a:r>
            <a:r>
              <a:rPr lang="fr-FR" sz="1400" b="1" dirty="0"/>
              <a:t>performant, éthique, responsable et souverain.</a:t>
            </a:r>
          </a:p>
        </p:txBody>
      </p:sp>
      <p:sp>
        <p:nvSpPr>
          <p:cNvPr id="17" name="Espace réservé du texte 16">
            <a:extLst>
              <a:ext uri="{FF2B5EF4-FFF2-40B4-BE49-F238E27FC236}">
                <a16:creationId xmlns:a16="http://schemas.microsoft.com/office/drawing/2014/main" id="{34E3B7B3-79A1-4D48-988E-8214010F8611}"/>
              </a:ext>
            </a:extLst>
          </p:cNvPr>
          <p:cNvSpPr>
            <a:spLocks noGrp="1"/>
          </p:cNvSpPr>
          <p:nvPr>
            <p:ph type="body" sz="quarter" idx="18"/>
          </p:nvPr>
        </p:nvSpPr>
        <p:spPr>
          <a:xfrm>
            <a:off x="6693694" y="1577366"/>
            <a:ext cx="825500" cy="685209"/>
          </a:xfrm>
        </p:spPr>
        <p:txBody>
          <a:bodyPr/>
          <a:lstStyle/>
          <a:p>
            <a:r>
              <a:rPr lang="fr-FR" dirty="0"/>
              <a:t>01</a:t>
            </a:r>
          </a:p>
        </p:txBody>
      </p:sp>
      <p:sp>
        <p:nvSpPr>
          <p:cNvPr id="25" name="Espace réservé du texte 24">
            <a:extLst>
              <a:ext uri="{FF2B5EF4-FFF2-40B4-BE49-F238E27FC236}">
                <a16:creationId xmlns:a16="http://schemas.microsoft.com/office/drawing/2014/main" id="{734FD1BE-FF87-4AB2-9BED-9A1211C62AD0}"/>
              </a:ext>
            </a:extLst>
          </p:cNvPr>
          <p:cNvSpPr>
            <a:spLocks noGrp="1"/>
          </p:cNvSpPr>
          <p:nvPr>
            <p:ph type="body" sz="quarter" idx="19"/>
          </p:nvPr>
        </p:nvSpPr>
        <p:spPr>
          <a:xfrm>
            <a:off x="6693694" y="3086394"/>
            <a:ext cx="825500" cy="685209"/>
          </a:xfrm>
        </p:spPr>
        <p:txBody>
          <a:bodyPr>
            <a:normAutofit/>
          </a:bodyPr>
          <a:lstStyle/>
          <a:p>
            <a:r>
              <a:rPr lang="fr-FR" dirty="0"/>
              <a:t>02</a:t>
            </a:r>
          </a:p>
        </p:txBody>
      </p:sp>
      <p:sp>
        <p:nvSpPr>
          <p:cNvPr id="26" name="Espace réservé du texte 25">
            <a:extLst>
              <a:ext uri="{FF2B5EF4-FFF2-40B4-BE49-F238E27FC236}">
                <a16:creationId xmlns:a16="http://schemas.microsoft.com/office/drawing/2014/main" id="{26D00669-4E9B-421F-B9DF-2344D16B98B8}"/>
              </a:ext>
            </a:extLst>
          </p:cNvPr>
          <p:cNvSpPr>
            <a:spLocks noGrp="1"/>
          </p:cNvSpPr>
          <p:nvPr>
            <p:ph type="body" sz="quarter" idx="20"/>
          </p:nvPr>
        </p:nvSpPr>
        <p:spPr>
          <a:xfrm>
            <a:off x="6693694" y="4776099"/>
            <a:ext cx="825500" cy="685209"/>
          </a:xfrm>
        </p:spPr>
        <p:txBody>
          <a:bodyPr/>
          <a:lstStyle/>
          <a:p>
            <a:r>
              <a:rPr lang="fr-FR" dirty="0"/>
              <a:t>03</a:t>
            </a:r>
          </a:p>
        </p:txBody>
      </p:sp>
    </p:spTree>
    <p:extLst>
      <p:ext uri="{BB962C8B-B14F-4D97-AF65-F5344CB8AC3E}">
        <p14:creationId xmlns:p14="http://schemas.microsoft.com/office/powerpoint/2010/main" val="2527528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4C81E2A-BA49-4835-BFC4-D30BD6A0AC81}"/>
              </a:ext>
            </a:extLst>
          </p:cNvPr>
          <p:cNvSpPr>
            <a:spLocks noGrp="1"/>
          </p:cNvSpPr>
          <p:nvPr>
            <p:ph type="sldNum" sz="quarter" idx="10"/>
          </p:nvPr>
        </p:nvSpPr>
        <p:spPr/>
        <p:txBody>
          <a:bodyPr/>
          <a:lstStyle/>
          <a:p>
            <a:fld id="{D8D877B3-D348-4611-9BDB-C5374591D951}" type="slidenum">
              <a:rPr lang="en-US" smtClean="0"/>
              <a:pPr/>
              <a:t>4</a:t>
            </a:fld>
            <a:endParaRPr lang="en-US" dirty="0"/>
          </a:p>
        </p:txBody>
      </p:sp>
      <p:sp>
        <p:nvSpPr>
          <p:cNvPr id="3" name="Titre 2">
            <a:extLst>
              <a:ext uri="{FF2B5EF4-FFF2-40B4-BE49-F238E27FC236}">
                <a16:creationId xmlns:a16="http://schemas.microsoft.com/office/drawing/2014/main" id="{BA7B7FB9-5FB0-4B86-AE6B-77587A72529E}"/>
              </a:ext>
            </a:extLst>
          </p:cNvPr>
          <p:cNvSpPr>
            <a:spLocks noGrp="1"/>
          </p:cNvSpPr>
          <p:nvPr>
            <p:ph type="title"/>
          </p:nvPr>
        </p:nvSpPr>
        <p:spPr>
          <a:xfrm>
            <a:off x="1966350" y="985793"/>
            <a:ext cx="8477747" cy="745212"/>
          </a:xfrm>
        </p:spPr>
        <p:txBody>
          <a:bodyPr/>
          <a:lstStyle/>
          <a:p>
            <a:r>
              <a:rPr lang="fr-FR" sz="2800" dirty="0"/>
              <a:t>Le </a:t>
            </a:r>
            <a:r>
              <a:rPr lang="fr-FR" sz="2800" dirty="0" err="1"/>
              <a:t>Mipih</a:t>
            </a:r>
            <a:r>
              <a:rPr lang="fr-FR" sz="2800" dirty="0"/>
              <a:t> en chiffres</a:t>
            </a:r>
          </a:p>
        </p:txBody>
      </p:sp>
      <p:cxnSp>
        <p:nvCxnSpPr>
          <p:cNvPr id="6" name="Connecteur droit 5">
            <a:extLst>
              <a:ext uri="{FF2B5EF4-FFF2-40B4-BE49-F238E27FC236}">
                <a16:creationId xmlns:a16="http://schemas.microsoft.com/office/drawing/2014/main" id="{7E9BB85B-BA5C-446F-B8EC-8E69E98770B3}"/>
              </a:ext>
            </a:extLst>
          </p:cNvPr>
          <p:cNvCxnSpPr/>
          <p:nvPr/>
        </p:nvCxnSpPr>
        <p:spPr>
          <a:xfrm>
            <a:off x="1717042" y="2318062"/>
            <a:ext cx="155448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Espace réservé du texte 16">
            <a:extLst>
              <a:ext uri="{FF2B5EF4-FFF2-40B4-BE49-F238E27FC236}">
                <a16:creationId xmlns:a16="http://schemas.microsoft.com/office/drawing/2014/main" id="{3B9F579E-8A7F-4663-9827-07145E22F7B4}"/>
              </a:ext>
            </a:extLst>
          </p:cNvPr>
          <p:cNvSpPr txBox="1">
            <a:spLocks/>
          </p:cNvSpPr>
          <p:nvPr/>
        </p:nvSpPr>
        <p:spPr>
          <a:xfrm>
            <a:off x="1668782" y="2444677"/>
            <a:ext cx="825500" cy="685209"/>
          </a:xfrm>
          <a:prstGeom prst="rect">
            <a:avLst/>
          </a:prstGeom>
        </p:spPr>
        <p:txBody>
          <a:bodyPr/>
          <a:lstStyle>
            <a:lvl1pPr marL="0" indent="0" algn="l" defTabSz="914318" rtl="0" eaLnBrk="1" latinLnBrk="0" hangingPunct="1">
              <a:lnSpc>
                <a:spcPct val="120000"/>
              </a:lnSpc>
              <a:spcBef>
                <a:spcPts val="1000"/>
              </a:spcBef>
              <a:buFont typeface="Arial" panose="020B0604020202020204" pitchFamily="34" charset="0"/>
              <a:buNone/>
              <a:defRPr sz="2800" b="0" i="0" kern="1200">
                <a:solidFill>
                  <a:schemeClr val="tx1"/>
                </a:solidFill>
                <a:latin typeface="TT Norms Regular" panose="02000503030000020003" pitchFamily="2" charset="77"/>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b="0" i="0" kern="1200">
                <a:solidFill>
                  <a:schemeClr val="tx1"/>
                </a:solidFill>
                <a:latin typeface="TT Norms Regular" panose="02000503030000020003" pitchFamily="2" charset="77"/>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b="0" i="0" kern="1200">
                <a:solidFill>
                  <a:schemeClr val="tx1"/>
                </a:solidFill>
                <a:latin typeface="TT Norms Regular" panose="02000503030000020003" pitchFamily="2" charset="77"/>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b="0" i="0" kern="1200">
                <a:solidFill>
                  <a:schemeClr val="tx1">
                    <a:alpha val="70000"/>
                  </a:schemeClr>
                </a:solidFill>
                <a:latin typeface="TT Norms Regular" panose="02000503030000020003" pitchFamily="2" charset="77"/>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b="0" i="0" kern="1200" baseline="0">
                <a:solidFill>
                  <a:schemeClr val="tx1">
                    <a:alpha val="50000"/>
                  </a:schemeClr>
                </a:solidFill>
                <a:latin typeface="TT Norms Regular" panose="02000503030000020003" pitchFamily="2" charset="77"/>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fr-FR" sz="4400" dirty="0"/>
              <a:t>1</a:t>
            </a:r>
            <a:r>
              <a:rPr lang="fr-FR" sz="2000" baseline="30000" dirty="0"/>
              <a:t>er</a:t>
            </a:r>
            <a:r>
              <a:rPr lang="fr-FR" sz="4400" dirty="0"/>
              <a:t> </a:t>
            </a:r>
          </a:p>
        </p:txBody>
      </p:sp>
      <p:sp>
        <p:nvSpPr>
          <p:cNvPr id="12" name="Espace réservé du texte 16">
            <a:extLst>
              <a:ext uri="{FF2B5EF4-FFF2-40B4-BE49-F238E27FC236}">
                <a16:creationId xmlns:a16="http://schemas.microsoft.com/office/drawing/2014/main" id="{EEDBCC36-B0D0-4AF3-B90D-D93B9B44E65D}"/>
              </a:ext>
            </a:extLst>
          </p:cNvPr>
          <p:cNvSpPr txBox="1">
            <a:spLocks/>
          </p:cNvSpPr>
          <p:nvPr/>
        </p:nvSpPr>
        <p:spPr>
          <a:xfrm>
            <a:off x="6917694" y="2525731"/>
            <a:ext cx="825500" cy="685209"/>
          </a:xfrm>
          <a:prstGeom prst="rect">
            <a:avLst/>
          </a:prstGeom>
        </p:spPr>
        <p:txBody>
          <a:bodyPr/>
          <a:lstStyle>
            <a:lvl1pPr marL="0" indent="0" algn="l" defTabSz="914318" rtl="0" eaLnBrk="1" latinLnBrk="0" hangingPunct="1">
              <a:lnSpc>
                <a:spcPct val="120000"/>
              </a:lnSpc>
              <a:spcBef>
                <a:spcPts val="1000"/>
              </a:spcBef>
              <a:buFont typeface="Arial" panose="020B0604020202020204" pitchFamily="34" charset="0"/>
              <a:buNone/>
              <a:defRPr sz="2800" b="0" i="0" kern="1200">
                <a:solidFill>
                  <a:schemeClr val="tx1"/>
                </a:solidFill>
                <a:latin typeface="TT Norms Regular" panose="02000503030000020003" pitchFamily="2" charset="77"/>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b="0" i="0" kern="1200">
                <a:solidFill>
                  <a:schemeClr val="tx1"/>
                </a:solidFill>
                <a:latin typeface="TT Norms Regular" panose="02000503030000020003" pitchFamily="2" charset="77"/>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b="0" i="0" kern="1200">
                <a:solidFill>
                  <a:schemeClr val="tx1"/>
                </a:solidFill>
                <a:latin typeface="TT Norms Regular" panose="02000503030000020003" pitchFamily="2" charset="77"/>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b="0" i="0" kern="1200">
                <a:solidFill>
                  <a:schemeClr val="tx1">
                    <a:alpha val="70000"/>
                  </a:schemeClr>
                </a:solidFill>
                <a:latin typeface="TT Norms Regular" panose="02000503030000020003" pitchFamily="2" charset="77"/>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b="0" i="0" kern="1200" baseline="0">
                <a:solidFill>
                  <a:schemeClr val="tx1">
                    <a:alpha val="50000"/>
                  </a:schemeClr>
                </a:solidFill>
                <a:latin typeface="TT Norms Regular" panose="02000503030000020003" pitchFamily="2" charset="77"/>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fr-FR" sz="4400" dirty="0"/>
              <a:t>2</a:t>
            </a:r>
          </a:p>
        </p:txBody>
      </p:sp>
      <p:cxnSp>
        <p:nvCxnSpPr>
          <p:cNvPr id="13" name="Connecteur droit 12">
            <a:extLst>
              <a:ext uri="{FF2B5EF4-FFF2-40B4-BE49-F238E27FC236}">
                <a16:creationId xmlns:a16="http://schemas.microsoft.com/office/drawing/2014/main" id="{3B2DDF23-D78A-41E0-8864-D499030A73C0}"/>
              </a:ext>
            </a:extLst>
          </p:cNvPr>
          <p:cNvCxnSpPr/>
          <p:nvPr/>
        </p:nvCxnSpPr>
        <p:spPr>
          <a:xfrm>
            <a:off x="1717042" y="4377690"/>
            <a:ext cx="155448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F1FE82EC-0973-4E0A-98F6-F260EF8226F1}"/>
              </a:ext>
            </a:extLst>
          </p:cNvPr>
          <p:cNvSpPr txBox="1"/>
          <p:nvPr/>
        </p:nvSpPr>
        <p:spPr>
          <a:xfrm>
            <a:off x="1668781" y="3277726"/>
            <a:ext cx="2057789" cy="523220"/>
          </a:xfrm>
          <a:prstGeom prst="rect">
            <a:avLst/>
          </a:prstGeom>
          <a:noFill/>
        </p:spPr>
        <p:txBody>
          <a:bodyPr wrap="square" rtlCol="0">
            <a:spAutoFit/>
          </a:bodyPr>
          <a:lstStyle/>
          <a:p>
            <a:pPr algn="l"/>
            <a:r>
              <a:rPr lang="fr-FR" sz="1400" dirty="0"/>
              <a:t>Editeur de solutions hospitalières</a:t>
            </a:r>
          </a:p>
        </p:txBody>
      </p:sp>
      <p:sp>
        <p:nvSpPr>
          <p:cNvPr id="15" name="ZoneTexte 14">
            <a:extLst>
              <a:ext uri="{FF2B5EF4-FFF2-40B4-BE49-F238E27FC236}">
                <a16:creationId xmlns:a16="http://schemas.microsoft.com/office/drawing/2014/main" id="{4A7C4D58-B00B-4EFC-A219-8D76C481031D}"/>
              </a:ext>
            </a:extLst>
          </p:cNvPr>
          <p:cNvSpPr txBox="1"/>
          <p:nvPr/>
        </p:nvSpPr>
        <p:spPr>
          <a:xfrm>
            <a:off x="6917695" y="3276388"/>
            <a:ext cx="2057789" cy="523220"/>
          </a:xfrm>
          <a:prstGeom prst="rect">
            <a:avLst/>
          </a:prstGeom>
          <a:noFill/>
        </p:spPr>
        <p:txBody>
          <a:bodyPr wrap="square" rtlCol="0">
            <a:spAutoFit/>
          </a:bodyPr>
          <a:lstStyle/>
          <a:p>
            <a:pPr algn="l"/>
            <a:r>
              <a:rPr lang="fr-FR" sz="1400" dirty="0"/>
              <a:t>Datacenters </a:t>
            </a:r>
          </a:p>
          <a:p>
            <a:pPr algn="l"/>
            <a:r>
              <a:rPr lang="fr-FR" sz="1400" dirty="0"/>
              <a:t>à Toulouse et Amiens</a:t>
            </a:r>
          </a:p>
        </p:txBody>
      </p:sp>
      <p:cxnSp>
        <p:nvCxnSpPr>
          <p:cNvPr id="16" name="Connecteur droit 15">
            <a:extLst>
              <a:ext uri="{FF2B5EF4-FFF2-40B4-BE49-F238E27FC236}">
                <a16:creationId xmlns:a16="http://schemas.microsoft.com/office/drawing/2014/main" id="{EA99935B-8713-49D9-B22C-850D0AADD441}"/>
              </a:ext>
            </a:extLst>
          </p:cNvPr>
          <p:cNvCxnSpPr/>
          <p:nvPr/>
        </p:nvCxnSpPr>
        <p:spPr>
          <a:xfrm>
            <a:off x="4353564" y="2318062"/>
            <a:ext cx="155448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Espace réservé du texte 16">
            <a:extLst>
              <a:ext uri="{FF2B5EF4-FFF2-40B4-BE49-F238E27FC236}">
                <a16:creationId xmlns:a16="http://schemas.microsoft.com/office/drawing/2014/main" id="{C198E091-69C2-463D-9111-A5A27C9E9ABD}"/>
              </a:ext>
            </a:extLst>
          </p:cNvPr>
          <p:cNvSpPr txBox="1">
            <a:spLocks/>
          </p:cNvSpPr>
          <p:nvPr/>
        </p:nvSpPr>
        <p:spPr>
          <a:xfrm>
            <a:off x="4281174" y="2525726"/>
            <a:ext cx="825500" cy="685209"/>
          </a:xfrm>
          <a:prstGeom prst="rect">
            <a:avLst/>
          </a:prstGeom>
        </p:spPr>
        <p:txBody>
          <a:bodyPr/>
          <a:lstStyle>
            <a:lvl1pPr marL="0" indent="0" algn="l" defTabSz="914318" rtl="0" eaLnBrk="1" latinLnBrk="0" hangingPunct="1">
              <a:lnSpc>
                <a:spcPct val="120000"/>
              </a:lnSpc>
              <a:spcBef>
                <a:spcPts val="1000"/>
              </a:spcBef>
              <a:buFont typeface="Arial" panose="020B0604020202020204" pitchFamily="34" charset="0"/>
              <a:buNone/>
              <a:defRPr sz="2800" b="0" i="0" kern="1200">
                <a:solidFill>
                  <a:schemeClr val="tx1"/>
                </a:solidFill>
                <a:latin typeface="TT Norms Regular" panose="02000503030000020003" pitchFamily="2" charset="77"/>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b="0" i="0" kern="1200">
                <a:solidFill>
                  <a:schemeClr val="tx1"/>
                </a:solidFill>
                <a:latin typeface="TT Norms Regular" panose="02000503030000020003" pitchFamily="2" charset="77"/>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b="0" i="0" kern="1200">
                <a:solidFill>
                  <a:schemeClr val="tx1"/>
                </a:solidFill>
                <a:latin typeface="TT Norms Regular" panose="02000503030000020003" pitchFamily="2" charset="77"/>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b="0" i="0" kern="1200">
                <a:solidFill>
                  <a:schemeClr val="tx1">
                    <a:alpha val="70000"/>
                  </a:schemeClr>
                </a:solidFill>
                <a:latin typeface="TT Norms Regular" panose="02000503030000020003" pitchFamily="2" charset="77"/>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b="0" i="0" kern="1200" baseline="0">
                <a:solidFill>
                  <a:schemeClr val="tx1">
                    <a:alpha val="50000"/>
                  </a:schemeClr>
                </a:solidFill>
                <a:latin typeface="TT Norms Regular" panose="02000503030000020003" pitchFamily="2" charset="77"/>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fr-FR" sz="4400" dirty="0"/>
              <a:t>1</a:t>
            </a:r>
            <a:r>
              <a:rPr lang="fr-FR" baseline="30000" dirty="0"/>
              <a:t>er</a:t>
            </a:r>
            <a:endParaRPr lang="fr-FR" sz="3200" dirty="0"/>
          </a:p>
        </p:txBody>
      </p:sp>
      <p:sp>
        <p:nvSpPr>
          <p:cNvPr id="18" name="ZoneTexte 17">
            <a:extLst>
              <a:ext uri="{FF2B5EF4-FFF2-40B4-BE49-F238E27FC236}">
                <a16:creationId xmlns:a16="http://schemas.microsoft.com/office/drawing/2014/main" id="{29B6EA79-EAF3-4DE5-A17E-4C030A8E93E8}"/>
              </a:ext>
            </a:extLst>
          </p:cNvPr>
          <p:cNvSpPr txBox="1"/>
          <p:nvPr/>
        </p:nvSpPr>
        <p:spPr>
          <a:xfrm>
            <a:off x="4305303" y="3276388"/>
            <a:ext cx="2057789" cy="523220"/>
          </a:xfrm>
          <a:prstGeom prst="rect">
            <a:avLst/>
          </a:prstGeom>
          <a:noFill/>
        </p:spPr>
        <p:txBody>
          <a:bodyPr wrap="square" rtlCol="0">
            <a:spAutoFit/>
          </a:bodyPr>
          <a:lstStyle/>
          <a:p>
            <a:pPr algn="l"/>
            <a:r>
              <a:rPr lang="fr-FR" sz="1400" dirty="0"/>
              <a:t>Hébergeur de données certifié HDS </a:t>
            </a:r>
          </a:p>
        </p:txBody>
      </p:sp>
      <p:cxnSp>
        <p:nvCxnSpPr>
          <p:cNvPr id="19" name="Connecteur droit 18">
            <a:extLst>
              <a:ext uri="{FF2B5EF4-FFF2-40B4-BE49-F238E27FC236}">
                <a16:creationId xmlns:a16="http://schemas.microsoft.com/office/drawing/2014/main" id="{01294191-EAAE-4795-B4D0-218DAECF5A9A}"/>
              </a:ext>
            </a:extLst>
          </p:cNvPr>
          <p:cNvCxnSpPr/>
          <p:nvPr/>
        </p:nvCxnSpPr>
        <p:spPr>
          <a:xfrm>
            <a:off x="6990086" y="2318062"/>
            <a:ext cx="155448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Espace réservé du texte 16">
            <a:extLst>
              <a:ext uri="{FF2B5EF4-FFF2-40B4-BE49-F238E27FC236}">
                <a16:creationId xmlns:a16="http://schemas.microsoft.com/office/drawing/2014/main" id="{2FEC3C69-3391-4115-857E-F3A6C0A2A72F}"/>
              </a:ext>
            </a:extLst>
          </p:cNvPr>
          <p:cNvSpPr txBox="1">
            <a:spLocks/>
          </p:cNvSpPr>
          <p:nvPr/>
        </p:nvSpPr>
        <p:spPr>
          <a:xfrm>
            <a:off x="1668782" y="4611830"/>
            <a:ext cx="1297938" cy="685209"/>
          </a:xfrm>
          <a:prstGeom prst="rect">
            <a:avLst/>
          </a:prstGeom>
        </p:spPr>
        <p:txBody>
          <a:bodyPr/>
          <a:lstStyle>
            <a:lvl1pPr marL="0" indent="0" algn="l" defTabSz="914318" rtl="0" eaLnBrk="1" latinLnBrk="0" hangingPunct="1">
              <a:lnSpc>
                <a:spcPct val="120000"/>
              </a:lnSpc>
              <a:spcBef>
                <a:spcPts val="1000"/>
              </a:spcBef>
              <a:buFont typeface="Arial" panose="020B0604020202020204" pitchFamily="34" charset="0"/>
              <a:buNone/>
              <a:defRPr sz="2800" b="0" i="0" kern="1200">
                <a:solidFill>
                  <a:schemeClr val="tx1"/>
                </a:solidFill>
                <a:latin typeface="TT Norms Regular" panose="02000503030000020003" pitchFamily="2" charset="77"/>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b="0" i="0" kern="1200">
                <a:solidFill>
                  <a:schemeClr val="tx1"/>
                </a:solidFill>
                <a:latin typeface="TT Norms Regular" panose="02000503030000020003" pitchFamily="2" charset="77"/>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b="0" i="0" kern="1200">
                <a:solidFill>
                  <a:schemeClr val="tx1"/>
                </a:solidFill>
                <a:latin typeface="TT Norms Regular" panose="02000503030000020003" pitchFamily="2" charset="77"/>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b="0" i="0" kern="1200">
                <a:solidFill>
                  <a:schemeClr val="tx1">
                    <a:alpha val="70000"/>
                  </a:schemeClr>
                </a:solidFill>
                <a:latin typeface="TT Norms Regular" panose="02000503030000020003" pitchFamily="2" charset="77"/>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b="0" i="0" kern="1200" baseline="0">
                <a:solidFill>
                  <a:schemeClr val="tx1">
                    <a:alpha val="50000"/>
                  </a:schemeClr>
                </a:solidFill>
                <a:latin typeface="TT Norms Regular" panose="02000503030000020003" pitchFamily="2" charset="77"/>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fr-FR" sz="4400" dirty="0"/>
              <a:t>900</a:t>
            </a:r>
          </a:p>
        </p:txBody>
      </p:sp>
      <p:sp>
        <p:nvSpPr>
          <p:cNvPr id="21" name="ZoneTexte 20">
            <a:extLst>
              <a:ext uri="{FF2B5EF4-FFF2-40B4-BE49-F238E27FC236}">
                <a16:creationId xmlns:a16="http://schemas.microsoft.com/office/drawing/2014/main" id="{14B3A7DF-DBF9-48E1-8995-42A542E30FF2}"/>
              </a:ext>
            </a:extLst>
          </p:cNvPr>
          <p:cNvSpPr txBox="1"/>
          <p:nvPr/>
        </p:nvSpPr>
        <p:spPr>
          <a:xfrm>
            <a:off x="1668781" y="5444879"/>
            <a:ext cx="1554480" cy="523220"/>
          </a:xfrm>
          <a:prstGeom prst="rect">
            <a:avLst/>
          </a:prstGeom>
          <a:noFill/>
        </p:spPr>
        <p:txBody>
          <a:bodyPr wrap="square" rtlCol="0">
            <a:spAutoFit/>
          </a:bodyPr>
          <a:lstStyle/>
          <a:p>
            <a:pPr algn="l"/>
            <a:r>
              <a:rPr lang="fr-FR" sz="1400" dirty="0"/>
              <a:t>Collaborateurs et prestataires </a:t>
            </a:r>
          </a:p>
        </p:txBody>
      </p:sp>
      <p:cxnSp>
        <p:nvCxnSpPr>
          <p:cNvPr id="22" name="Connecteur droit 21">
            <a:extLst>
              <a:ext uri="{FF2B5EF4-FFF2-40B4-BE49-F238E27FC236}">
                <a16:creationId xmlns:a16="http://schemas.microsoft.com/office/drawing/2014/main" id="{855C2836-2BCD-4DB2-9B1C-7897658D2A57}"/>
              </a:ext>
            </a:extLst>
          </p:cNvPr>
          <p:cNvCxnSpPr/>
          <p:nvPr/>
        </p:nvCxnSpPr>
        <p:spPr>
          <a:xfrm>
            <a:off x="9578348" y="2318062"/>
            <a:ext cx="155448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Espace réservé du texte 16">
            <a:extLst>
              <a:ext uri="{FF2B5EF4-FFF2-40B4-BE49-F238E27FC236}">
                <a16:creationId xmlns:a16="http://schemas.microsoft.com/office/drawing/2014/main" id="{456EF763-FD4A-46F7-8340-2B56AD1A98FB}"/>
              </a:ext>
            </a:extLst>
          </p:cNvPr>
          <p:cNvSpPr txBox="1">
            <a:spLocks/>
          </p:cNvSpPr>
          <p:nvPr/>
        </p:nvSpPr>
        <p:spPr>
          <a:xfrm>
            <a:off x="9530088" y="2525726"/>
            <a:ext cx="825500" cy="685209"/>
          </a:xfrm>
          <a:prstGeom prst="rect">
            <a:avLst/>
          </a:prstGeom>
        </p:spPr>
        <p:txBody>
          <a:bodyPr/>
          <a:lstStyle>
            <a:lvl1pPr marL="0" indent="0" algn="l" defTabSz="914318" rtl="0" eaLnBrk="1" latinLnBrk="0" hangingPunct="1">
              <a:lnSpc>
                <a:spcPct val="120000"/>
              </a:lnSpc>
              <a:spcBef>
                <a:spcPts val="1000"/>
              </a:spcBef>
              <a:buFont typeface="Arial" panose="020B0604020202020204" pitchFamily="34" charset="0"/>
              <a:buNone/>
              <a:defRPr sz="2800" b="0" i="0" kern="1200">
                <a:solidFill>
                  <a:schemeClr val="tx1"/>
                </a:solidFill>
                <a:latin typeface="TT Norms Regular" panose="02000503030000020003" pitchFamily="2" charset="77"/>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b="0" i="0" kern="1200">
                <a:solidFill>
                  <a:schemeClr val="tx1"/>
                </a:solidFill>
                <a:latin typeface="TT Norms Regular" panose="02000503030000020003" pitchFamily="2" charset="77"/>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b="0" i="0" kern="1200">
                <a:solidFill>
                  <a:schemeClr val="tx1"/>
                </a:solidFill>
                <a:latin typeface="TT Norms Regular" panose="02000503030000020003" pitchFamily="2" charset="77"/>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b="0" i="0" kern="1200">
                <a:solidFill>
                  <a:schemeClr val="tx1">
                    <a:alpha val="70000"/>
                  </a:schemeClr>
                </a:solidFill>
                <a:latin typeface="TT Norms Regular" panose="02000503030000020003" pitchFamily="2" charset="77"/>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b="0" i="0" kern="1200" baseline="0">
                <a:solidFill>
                  <a:schemeClr val="tx1">
                    <a:alpha val="50000"/>
                  </a:schemeClr>
                </a:solidFill>
                <a:latin typeface="TT Norms Regular" panose="02000503030000020003" pitchFamily="2" charset="77"/>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fr-FR" sz="4400" dirty="0"/>
              <a:t>47</a:t>
            </a:r>
          </a:p>
        </p:txBody>
      </p:sp>
      <p:cxnSp>
        <p:nvCxnSpPr>
          <p:cNvPr id="26" name="Connecteur droit 25">
            <a:extLst>
              <a:ext uri="{FF2B5EF4-FFF2-40B4-BE49-F238E27FC236}">
                <a16:creationId xmlns:a16="http://schemas.microsoft.com/office/drawing/2014/main" id="{2F90FA41-4AC0-4C42-A06A-14E02D41997F}"/>
              </a:ext>
            </a:extLst>
          </p:cNvPr>
          <p:cNvCxnSpPr/>
          <p:nvPr/>
        </p:nvCxnSpPr>
        <p:spPr>
          <a:xfrm>
            <a:off x="4353564" y="4377690"/>
            <a:ext cx="155448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40832694-5034-4FC2-805F-10F969A9A6B0}"/>
              </a:ext>
            </a:extLst>
          </p:cNvPr>
          <p:cNvSpPr txBox="1"/>
          <p:nvPr/>
        </p:nvSpPr>
        <p:spPr>
          <a:xfrm>
            <a:off x="9501575" y="3384109"/>
            <a:ext cx="2057789" cy="307777"/>
          </a:xfrm>
          <a:prstGeom prst="rect">
            <a:avLst/>
          </a:prstGeom>
          <a:noFill/>
        </p:spPr>
        <p:txBody>
          <a:bodyPr wrap="square" rtlCol="0">
            <a:spAutoFit/>
          </a:bodyPr>
          <a:lstStyle/>
          <a:p>
            <a:pPr algn="l"/>
            <a:r>
              <a:rPr lang="fr-FR" sz="1400" dirty="0"/>
              <a:t>Ans d’expérience</a:t>
            </a:r>
          </a:p>
        </p:txBody>
      </p:sp>
      <p:sp>
        <p:nvSpPr>
          <p:cNvPr id="28" name="Espace réservé du texte 16">
            <a:extLst>
              <a:ext uri="{FF2B5EF4-FFF2-40B4-BE49-F238E27FC236}">
                <a16:creationId xmlns:a16="http://schemas.microsoft.com/office/drawing/2014/main" id="{8F4BCD49-CD1B-4474-9F8F-034B818CE026}"/>
              </a:ext>
            </a:extLst>
          </p:cNvPr>
          <p:cNvSpPr txBox="1">
            <a:spLocks/>
          </p:cNvSpPr>
          <p:nvPr/>
        </p:nvSpPr>
        <p:spPr>
          <a:xfrm>
            <a:off x="9578348" y="4659782"/>
            <a:ext cx="1297938" cy="685209"/>
          </a:xfrm>
          <a:prstGeom prst="rect">
            <a:avLst/>
          </a:prstGeom>
        </p:spPr>
        <p:txBody>
          <a:bodyPr/>
          <a:lstStyle>
            <a:lvl1pPr marL="0" indent="0" algn="l" defTabSz="914318" rtl="0" eaLnBrk="1" latinLnBrk="0" hangingPunct="1">
              <a:lnSpc>
                <a:spcPct val="120000"/>
              </a:lnSpc>
              <a:spcBef>
                <a:spcPts val="1000"/>
              </a:spcBef>
              <a:buFont typeface="Arial" panose="020B0604020202020204" pitchFamily="34" charset="0"/>
              <a:buNone/>
              <a:defRPr sz="2800" b="0" i="0" kern="1200">
                <a:solidFill>
                  <a:schemeClr val="tx1"/>
                </a:solidFill>
                <a:latin typeface="TT Norms Regular" panose="02000503030000020003" pitchFamily="2" charset="77"/>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b="0" i="0" kern="1200">
                <a:solidFill>
                  <a:schemeClr val="tx1"/>
                </a:solidFill>
                <a:latin typeface="TT Norms Regular" panose="02000503030000020003" pitchFamily="2" charset="77"/>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b="0" i="0" kern="1200">
                <a:solidFill>
                  <a:schemeClr val="tx1"/>
                </a:solidFill>
                <a:latin typeface="TT Norms Regular" panose="02000503030000020003" pitchFamily="2" charset="77"/>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b="0" i="0" kern="1200">
                <a:solidFill>
                  <a:schemeClr val="tx1">
                    <a:alpha val="70000"/>
                  </a:schemeClr>
                </a:solidFill>
                <a:latin typeface="TT Norms Regular" panose="02000503030000020003" pitchFamily="2" charset="77"/>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b="0" i="0" kern="1200" baseline="0">
                <a:solidFill>
                  <a:schemeClr val="tx1">
                    <a:alpha val="50000"/>
                  </a:schemeClr>
                </a:solidFill>
                <a:latin typeface="TT Norms Regular" panose="02000503030000020003" pitchFamily="2" charset="77"/>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fr-FR" sz="4400" dirty="0"/>
              <a:t>2</a:t>
            </a:r>
            <a:r>
              <a:rPr lang="fr-FR" sz="1800" dirty="0"/>
              <a:t>/3</a:t>
            </a:r>
            <a:endParaRPr lang="fr-FR" sz="4400" dirty="0"/>
          </a:p>
        </p:txBody>
      </p:sp>
      <p:cxnSp>
        <p:nvCxnSpPr>
          <p:cNvPr id="29" name="Connecteur droit 28">
            <a:extLst>
              <a:ext uri="{FF2B5EF4-FFF2-40B4-BE49-F238E27FC236}">
                <a16:creationId xmlns:a16="http://schemas.microsoft.com/office/drawing/2014/main" id="{BC1C5567-6ABB-4C62-85DF-B14B471742C7}"/>
              </a:ext>
            </a:extLst>
          </p:cNvPr>
          <p:cNvCxnSpPr/>
          <p:nvPr/>
        </p:nvCxnSpPr>
        <p:spPr>
          <a:xfrm>
            <a:off x="6990086" y="4373662"/>
            <a:ext cx="155448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76004955-FD5A-44AF-A49F-61F4E695833E}"/>
              </a:ext>
            </a:extLst>
          </p:cNvPr>
          <p:cNvSpPr txBox="1"/>
          <p:nvPr/>
        </p:nvSpPr>
        <p:spPr>
          <a:xfrm>
            <a:off x="9530085" y="5549914"/>
            <a:ext cx="2383787" cy="523220"/>
          </a:xfrm>
          <a:prstGeom prst="rect">
            <a:avLst/>
          </a:prstGeom>
          <a:noFill/>
        </p:spPr>
        <p:txBody>
          <a:bodyPr wrap="square" rtlCol="0">
            <a:spAutoFit/>
          </a:bodyPr>
          <a:lstStyle/>
          <a:p>
            <a:pPr algn="l"/>
            <a:r>
              <a:rPr lang="fr-FR" sz="1400" dirty="0"/>
              <a:t>De GHT sont équipés d’au moins une solution </a:t>
            </a:r>
            <a:r>
              <a:rPr lang="fr-FR" sz="1400" dirty="0" err="1"/>
              <a:t>Mipih</a:t>
            </a:r>
            <a:endParaRPr lang="fr-FR" sz="1400" dirty="0"/>
          </a:p>
        </p:txBody>
      </p:sp>
      <p:cxnSp>
        <p:nvCxnSpPr>
          <p:cNvPr id="32" name="Connecteur droit 31">
            <a:extLst>
              <a:ext uri="{FF2B5EF4-FFF2-40B4-BE49-F238E27FC236}">
                <a16:creationId xmlns:a16="http://schemas.microsoft.com/office/drawing/2014/main" id="{82EAE846-BC3E-43F1-B3EA-FEA29BFC9291}"/>
              </a:ext>
            </a:extLst>
          </p:cNvPr>
          <p:cNvCxnSpPr/>
          <p:nvPr/>
        </p:nvCxnSpPr>
        <p:spPr>
          <a:xfrm>
            <a:off x="9530087" y="4369288"/>
            <a:ext cx="1554480"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Espace réservé du texte 16">
            <a:extLst>
              <a:ext uri="{FF2B5EF4-FFF2-40B4-BE49-F238E27FC236}">
                <a16:creationId xmlns:a16="http://schemas.microsoft.com/office/drawing/2014/main" id="{B35BE7B0-566A-48FC-885E-3547E08D8925}"/>
              </a:ext>
            </a:extLst>
          </p:cNvPr>
          <p:cNvSpPr txBox="1">
            <a:spLocks/>
          </p:cNvSpPr>
          <p:nvPr/>
        </p:nvSpPr>
        <p:spPr>
          <a:xfrm>
            <a:off x="4305303" y="4659782"/>
            <a:ext cx="1297938" cy="685209"/>
          </a:xfrm>
          <a:prstGeom prst="rect">
            <a:avLst/>
          </a:prstGeom>
        </p:spPr>
        <p:txBody>
          <a:bodyPr/>
          <a:lstStyle>
            <a:lvl1pPr marL="0" indent="0" algn="l" defTabSz="914318" rtl="0" eaLnBrk="1" latinLnBrk="0" hangingPunct="1">
              <a:lnSpc>
                <a:spcPct val="120000"/>
              </a:lnSpc>
              <a:spcBef>
                <a:spcPts val="1000"/>
              </a:spcBef>
              <a:buFont typeface="Arial" panose="020B0604020202020204" pitchFamily="34" charset="0"/>
              <a:buNone/>
              <a:defRPr sz="2800" b="0" i="0" kern="1200">
                <a:solidFill>
                  <a:schemeClr val="tx1"/>
                </a:solidFill>
                <a:latin typeface="TT Norms Regular" panose="02000503030000020003" pitchFamily="2" charset="77"/>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b="0" i="0" kern="1200">
                <a:solidFill>
                  <a:schemeClr val="tx1"/>
                </a:solidFill>
                <a:latin typeface="TT Norms Regular" panose="02000503030000020003" pitchFamily="2" charset="77"/>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b="0" i="0" kern="1200">
                <a:solidFill>
                  <a:schemeClr val="tx1"/>
                </a:solidFill>
                <a:latin typeface="TT Norms Regular" panose="02000503030000020003" pitchFamily="2" charset="77"/>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b="0" i="0" kern="1200">
                <a:solidFill>
                  <a:schemeClr val="tx1">
                    <a:alpha val="70000"/>
                  </a:schemeClr>
                </a:solidFill>
                <a:latin typeface="TT Norms Regular" panose="02000503030000020003" pitchFamily="2" charset="77"/>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b="0" i="0" kern="1200" baseline="0">
                <a:solidFill>
                  <a:schemeClr val="tx1">
                    <a:alpha val="50000"/>
                  </a:schemeClr>
                </a:solidFill>
                <a:latin typeface="TT Norms Regular" panose="02000503030000020003" pitchFamily="2" charset="77"/>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fr-FR" sz="4400" dirty="0"/>
              <a:t>725</a:t>
            </a:r>
          </a:p>
        </p:txBody>
      </p:sp>
      <p:sp>
        <p:nvSpPr>
          <p:cNvPr id="34" name="ZoneTexte 33">
            <a:extLst>
              <a:ext uri="{FF2B5EF4-FFF2-40B4-BE49-F238E27FC236}">
                <a16:creationId xmlns:a16="http://schemas.microsoft.com/office/drawing/2014/main" id="{29C95D6B-5A18-4587-BCF1-B9126A1EF2EA}"/>
              </a:ext>
            </a:extLst>
          </p:cNvPr>
          <p:cNvSpPr txBox="1"/>
          <p:nvPr/>
        </p:nvSpPr>
        <p:spPr>
          <a:xfrm>
            <a:off x="4305303" y="5518830"/>
            <a:ext cx="2383787" cy="523220"/>
          </a:xfrm>
          <a:prstGeom prst="rect">
            <a:avLst/>
          </a:prstGeom>
          <a:noFill/>
        </p:spPr>
        <p:txBody>
          <a:bodyPr wrap="square" rtlCol="0">
            <a:spAutoFit/>
          </a:bodyPr>
          <a:lstStyle/>
          <a:p>
            <a:pPr algn="l"/>
            <a:r>
              <a:rPr lang="fr-FR" sz="1400" dirty="0"/>
              <a:t>Etablissements </a:t>
            </a:r>
          </a:p>
          <a:p>
            <a:pPr algn="l"/>
            <a:r>
              <a:rPr lang="fr-FR" sz="1400" dirty="0"/>
              <a:t>de santé adhérents</a:t>
            </a:r>
          </a:p>
        </p:txBody>
      </p:sp>
      <p:sp>
        <p:nvSpPr>
          <p:cNvPr id="35" name="Espace réservé du texte 16">
            <a:extLst>
              <a:ext uri="{FF2B5EF4-FFF2-40B4-BE49-F238E27FC236}">
                <a16:creationId xmlns:a16="http://schemas.microsoft.com/office/drawing/2014/main" id="{F8365B19-BEEF-4199-879D-B6BB462B201B}"/>
              </a:ext>
            </a:extLst>
          </p:cNvPr>
          <p:cNvSpPr txBox="1">
            <a:spLocks/>
          </p:cNvSpPr>
          <p:nvPr/>
        </p:nvSpPr>
        <p:spPr>
          <a:xfrm>
            <a:off x="6917694" y="4690866"/>
            <a:ext cx="1297938" cy="685209"/>
          </a:xfrm>
          <a:prstGeom prst="rect">
            <a:avLst/>
          </a:prstGeom>
        </p:spPr>
        <p:txBody>
          <a:bodyPr/>
          <a:lstStyle>
            <a:lvl1pPr marL="0" indent="0" algn="l" defTabSz="914318" rtl="0" eaLnBrk="1" latinLnBrk="0" hangingPunct="1">
              <a:lnSpc>
                <a:spcPct val="120000"/>
              </a:lnSpc>
              <a:spcBef>
                <a:spcPts val="1000"/>
              </a:spcBef>
              <a:buFont typeface="Arial" panose="020B0604020202020204" pitchFamily="34" charset="0"/>
              <a:buNone/>
              <a:defRPr sz="2800" b="0" i="0" kern="1200">
                <a:solidFill>
                  <a:schemeClr val="tx1"/>
                </a:solidFill>
                <a:latin typeface="TT Norms Regular" panose="02000503030000020003" pitchFamily="2" charset="77"/>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b="0" i="0" kern="1200">
                <a:solidFill>
                  <a:schemeClr val="tx1"/>
                </a:solidFill>
                <a:latin typeface="TT Norms Regular" panose="02000503030000020003" pitchFamily="2" charset="77"/>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b="0" i="0" kern="1200">
                <a:solidFill>
                  <a:schemeClr val="tx1"/>
                </a:solidFill>
                <a:latin typeface="TT Norms Regular" panose="02000503030000020003" pitchFamily="2" charset="77"/>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b="0" i="0" kern="1200">
                <a:solidFill>
                  <a:schemeClr val="tx1">
                    <a:alpha val="70000"/>
                  </a:schemeClr>
                </a:solidFill>
                <a:latin typeface="TT Norms Regular" panose="02000503030000020003" pitchFamily="2" charset="77"/>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b="0" i="0" kern="1200" baseline="0">
                <a:solidFill>
                  <a:schemeClr val="tx1">
                    <a:alpha val="50000"/>
                  </a:schemeClr>
                </a:solidFill>
                <a:latin typeface="TT Norms Regular" panose="02000503030000020003" pitchFamily="2" charset="77"/>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fr-FR" sz="4400" dirty="0"/>
              <a:t>70</a:t>
            </a:r>
          </a:p>
        </p:txBody>
      </p:sp>
      <p:sp>
        <p:nvSpPr>
          <p:cNvPr id="36" name="ZoneTexte 35">
            <a:extLst>
              <a:ext uri="{FF2B5EF4-FFF2-40B4-BE49-F238E27FC236}">
                <a16:creationId xmlns:a16="http://schemas.microsoft.com/office/drawing/2014/main" id="{A9BD6380-48D1-4C3D-88D2-E68A1DAC4D6C}"/>
              </a:ext>
            </a:extLst>
          </p:cNvPr>
          <p:cNvSpPr txBox="1"/>
          <p:nvPr/>
        </p:nvSpPr>
        <p:spPr>
          <a:xfrm>
            <a:off x="6917694" y="5549914"/>
            <a:ext cx="2383787" cy="523220"/>
          </a:xfrm>
          <a:prstGeom prst="rect">
            <a:avLst/>
          </a:prstGeom>
          <a:noFill/>
        </p:spPr>
        <p:txBody>
          <a:bodyPr wrap="square" rtlCol="0">
            <a:spAutoFit/>
          </a:bodyPr>
          <a:lstStyle/>
          <a:p>
            <a:pPr algn="l"/>
            <a:r>
              <a:rPr lang="fr-FR" sz="1400" dirty="0"/>
              <a:t>Etablissements </a:t>
            </a:r>
          </a:p>
          <a:p>
            <a:pPr algn="l"/>
            <a:r>
              <a:rPr lang="fr-FR" sz="1400" dirty="0"/>
              <a:t>Supports de GHT</a:t>
            </a:r>
          </a:p>
        </p:txBody>
      </p:sp>
    </p:spTree>
    <p:extLst>
      <p:ext uri="{BB962C8B-B14F-4D97-AF65-F5344CB8AC3E}">
        <p14:creationId xmlns:p14="http://schemas.microsoft.com/office/powerpoint/2010/main" val="511095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511AAC-7DFC-4B1B-80D3-04078E808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3990" y="1668352"/>
            <a:ext cx="3998141" cy="4083880"/>
          </a:xfrm>
          <a:prstGeom prst="rect">
            <a:avLst/>
          </a:prstGeom>
        </p:spPr>
      </p:pic>
      <p:sp>
        <p:nvSpPr>
          <p:cNvPr id="5" name="Titre 4">
            <a:extLst>
              <a:ext uri="{FF2B5EF4-FFF2-40B4-BE49-F238E27FC236}">
                <a16:creationId xmlns:a16="http://schemas.microsoft.com/office/drawing/2014/main" id="{9E6A4F67-4141-4864-BD60-B365277439B8}"/>
              </a:ext>
            </a:extLst>
          </p:cNvPr>
          <p:cNvSpPr>
            <a:spLocks noGrp="1"/>
          </p:cNvSpPr>
          <p:nvPr>
            <p:ph type="title"/>
          </p:nvPr>
        </p:nvSpPr>
        <p:spPr/>
        <p:txBody>
          <a:bodyPr>
            <a:normAutofit fontScale="90000"/>
          </a:bodyPr>
          <a:lstStyle/>
          <a:p>
            <a:pPr>
              <a:lnSpc>
                <a:spcPts val="4500"/>
              </a:lnSpc>
            </a:pPr>
            <a:r>
              <a:rPr lang="fr-FR" dirty="0"/>
              <a:t>4 agences, 1 antenne et </a:t>
            </a:r>
            <a:br>
              <a:rPr lang="fr-FR" dirty="0"/>
            </a:br>
            <a:r>
              <a:rPr lang="fr-FR" dirty="0"/>
              <a:t>2 datacenters    , </a:t>
            </a:r>
            <a:br>
              <a:rPr lang="fr-FR" dirty="0"/>
            </a:br>
            <a:r>
              <a:rPr lang="fr-FR" dirty="0"/>
              <a:t>au plus près des territoires de santé</a:t>
            </a:r>
          </a:p>
        </p:txBody>
      </p:sp>
      <p:sp>
        <p:nvSpPr>
          <p:cNvPr id="39" name="Rectangle 38">
            <a:extLst>
              <a:ext uri="{FF2B5EF4-FFF2-40B4-BE49-F238E27FC236}">
                <a16:creationId xmlns:a16="http://schemas.microsoft.com/office/drawing/2014/main" id="{3AB3FBA6-E96E-49E1-9386-757C173AF402}"/>
              </a:ext>
            </a:extLst>
          </p:cNvPr>
          <p:cNvSpPr/>
          <p:nvPr/>
        </p:nvSpPr>
        <p:spPr>
          <a:xfrm>
            <a:off x="9621625" y="5385508"/>
            <a:ext cx="1549803" cy="261610"/>
          </a:xfrm>
          <a:prstGeom prst="rect">
            <a:avLst/>
          </a:prstGeom>
        </p:spPr>
        <p:txBody>
          <a:bodyPr wrap="square">
            <a:spAutoFit/>
          </a:bodyPr>
          <a:lstStyle/>
          <a:p>
            <a:pPr algn="ctr" fontAlgn="ctr"/>
            <a:r>
              <a:rPr lang="fr-FR" sz="1100" dirty="0">
                <a:latin typeface="+mj-lt"/>
                <a:ea typeface="Verdana" panose="020B0604030504040204" pitchFamily="34" charset="0"/>
                <a:cs typeface="Ebrima" panose="02000000000000000000" pitchFamily="2" charset="0"/>
              </a:rPr>
              <a:t>Toulouse</a:t>
            </a:r>
          </a:p>
        </p:txBody>
      </p:sp>
      <p:sp>
        <p:nvSpPr>
          <p:cNvPr id="40" name="Rectangle 39">
            <a:extLst>
              <a:ext uri="{FF2B5EF4-FFF2-40B4-BE49-F238E27FC236}">
                <a16:creationId xmlns:a16="http://schemas.microsoft.com/office/drawing/2014/main" id="{1CA0F659-61DF-4B85-A8DC-DE4052650575}"/>
              </a:ext>
            </a:extLst>
          </p:cNvPr>
          <p:cNvSpPr/>
          <p:nvPr/>
        </p:nvSpPr>
        <p:spPr>
          <a:xfrm>
            <a:off x="7953125" y="1668352"/>
            <a:ext cx="1549803" cy="261610"/>
          </a:xfrm>
          <a:prstGeom prst="rect">
            <a:avLst/>
          </a:prstGeom>
        </p:spPr>
        <p:txBody>
          <a:bodyPr wrap="square">
            <a:spAutoFit/>
          </a:bodyPr>
          <a:lstStyle/>
          <a:p>
            <a:pPr algn="ctr" fontAlgn="ctr"/>
            <a:r>
              <a:rPr lang="fr-FR" sz="1100" dirty="0">
                <a:latin typeface="+mj-lt"/>
                <a:ea typeface="Verdana" panose="020B0604030504040204" pitchFamily="34" charset="0"/>
                <a:cs typeface="Ebrima" panose="02000000000000000000" pitchFamily="2" charset="0"/>
              </a:rPr>
              <a:t>Amiens</a:t>
            </a:r>
          </a:p>
        </p:txBody>
      </p:sp>
      <p:sp>
        <p:nvSpPr>
          <p:cNvPr id="42" name="Rectangle 41">
            <a:extLst>
              <a:ext uri="{FF2B5EF4-FFF2-40B4-BE49-F238E27FC236}">
                <a16:creationId xmlns:a16="http://schemas.microsoft.com/office/drawing/2014/main" id="{8C73D0C3-B7BA-4CA8-B7E0-49DB0DE1F5C3}"/>
              </a:ext>
            </a:extLst>
          </p:cNvPr>
          <p:cNvSpPr/>
          <p:nvPr/>
        </p:nvSpPr>
        <p:spPr>
          <a:xfrm>
            <a:off x="10396527" y="1869374"/>
            <a:ext cx="812777" cy="261610"/>
          </a:xfrm>
          <a:prstGeom prst="rect">
            <a:avLst/>
          </a:prstGeom>
        </p:spPr>
        <p:txBody>
          <a:bodyPr wrap="square">
            <a:spAutoFit/>
          </a:bodyPr>
          <a:lstStyle/>
          <a:p>
            <a:pPr algn="ctr" fontAlgn="ctr"/>
            <a:r>
              <a:rPr lang="fr-FR" sz="1100" dirty="0">
                <a:latin typeface="+mj-lt"/>
                <a:ea typeface="Verdana" panose="020B0604030504040204" pitchFamily="34" charset="0"/>
                <a:cs typeface="Ebrima" panose="02000000000000000000" pitchFamily="2" charset="0"/>
              </a:rPr>
              <a:t>Reims</a:t>
            </a:r>
          </a:p>
        </p:txBody>
      </p:sp>
      <p:sp>
        <p:nvSpPr>
          <p:cNvPr id="52" name="Rectangle 51">
            <a:extLst>
              <a:ext uri="{FF2B5EF4-FFF2-40B4-BE49-F238E27FC236}">
                <a16:creationId xmlns:a16="http://schemas.microsoft.com/office/drawing/2014/main" id="{50DB603D-31C6-4FB2-9948-B0FCD3F3C88D}"/>
              </a:ext>
            </a:extLst>
          </p:cNvPr>
          <p:cNvSpPr/>
          <p:nvPr/>
        </p:nvSpPr>
        <p:spPr>
          <a:xfrm>
            <a:off x="7178223" y="4095951"/>
            <a:ext cx="1549803" cy="261610"/>
          </a:xfrm>
          <a:prstGeom prst="rect">
            <a:avLst/>
          </a:prstGeom>
        </p:spPr>
        <p:txBody>
          <a:bodyPr wrap="square">
            <a:spAutoFit/>
          </a:bodyPr>
          <a:lstStyle/>
          <a:p>
            <a:pPr algn="ctr" fontAlgn="ctr"/>
            <a:r>
              <a:rPr lang="fr-FR" sz="1100" dirty="0">
                <a:latin typeface="+mj-lt"/>
                <a:ea typeface="Verdana" panose="020B0604030504040204" pitchFamily="34" charset="0"/>
                <a:cs typeface="Ebrima" panose="02000000000000000000" pitchFamily="2" charset="0"/>
              </a:rPr>
              <a:t>Bordeaux</a:t>
            </a:r>
          </a:p>
        </p:txBody>
      </p:sp>
      <p:pic>
        <p:nvPicPr>
          <p:cNvPr id="4" name="Graphique 3" descr="Base de données">
            <a:extLst>
              <a:ext uri="{FF2B5EF4-FFF2-40B4-BE49-F238E27FC236}">
                <a16:creationId xmlns:a16="http://schemas.microsoft.com/office/drawing/2014/main" id="{209FDE8B-FB2F-416B-B838-029C71BAF9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22197" y="4737672"/>
            <a:ext cx="164790" cy="164790"/>
          </a:xfrm>
          <a:prstGeom prst="rect">
            <a:avLst/>
          </a:prstGeom>
        </p:spPr>
      </p:pic>
      <p:pic>
        <p:nvPicPr>
          <p:cNvPr id="10" name="Graphique 9" descr="Base de données">
            <a:extLst>
              <a:ext uri="{FF2B5EF4-FFF2-40B4-BE49-F238E27FC236}">
                <a16:creationId xmlns:a16="http://schemas.microsoft.com/office/drawing/2014/main" id="{E3FF1BF8-C146-450E-9FD8-5637EB1A46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68361" y="2019679"/>
            <a:ext cx="170392" cy="170392"/>
          </a:xfrm>
          <a:prstGeom prst="rect">
            <a:avLst/>
          </a:prstGeom>
        </p:spPr>
      </p:pic>
      <p:pic>
        <p:nvPicPr>
          <p:cNvPr id="11" name="Graphique 10" descr="Base de données">
            <a:extLst>
              <a:ext uri="{FF2B5EF4-FFF2-40B4-BE49-F238E27FC236}">
                <a16:creationId xmlns:a16="http://schemas.microsoft.com/office/drawing/2014/main" id="{6B36CA06-3119-4C38-BEAD-A6D9F3ED18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65102" y="3984080"/>
            <a:ext cx="373481" cy="373481"/>
          </a:xfrm>
          <a:prstGeom prst="rect">
            <a:avLst/>
          </a:prstGeom>
        </p:spPr>
      </p:pic>
      <p:pic>
        <p:nvPicPr>
          <p:cNvPr id="12" name="Image 11">
            <a:extLst>
              <a:ext uri="{FF2B5EF4-FFF2-40B4-BE49-F238E27FC236}">
                <a16:creationId xmlns:a16="http://schemas.microsoft.com/office/drawing/2014/main" id="{63E7208D-825F-45C8-86FC-D876B60031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3929" y="2784356"/>
            <a:ext cx="228600" cy="228600"/>
          </a:xfrm>
          <a:prstGeom prst="rect">
            <a:avLst/>
          </a:prstGeom>
        </p:spPr>
      </p:pic>
      <p:sp>
        <p:nvSpPr>
          <p:cNvPr id="17" name="Rectangle 16">
            <a:extLst>
              <a:ext uri="{FF2B5EF4-FFF2-40B4-BE49-F238E27FC236}">
                <a16:creationId xmlns:a16="http://schemas.microsoft.com/office/drawing/2014/main" id="{9E0C931F-C885-4DE8-93F3-981586200A1D}"/>
              </a:ext>
            </a:extLst>
          </p:cNvPr>
          <p:cNvSpPr/>
          <p:nvPr/>
        </p:nvSpPr>
        <p:spPr>
          <a:xfrm>
            <a:off x="9014399" y="2990777"/>
            <a:ext cx="1107923" cy="430887"/>
          </a:xfrm>
          <a:prstGeom prst="rect">
            <a:avLst/>
          </a:prstGeom>
        </p:spPr>
        <p:txBody>
          <a:bodyPr wrap="square">
            <a:spAutoFit/>
          </a:bodyPr>
          <a:lstStyle/>
          <a:p>
            <a:pPr algn="ctr" fontAlgn="ctr"/>
            <a:r>
              <a:rPr lang="fr-FR" sz="1100" dirty="0">
                <a:latin typeface="+mj-lt"/>
                <a:ea typeface="Verdana" panose="020B0604030504040204" pitchFamily="34" charset="0"/>
                <a:cs typeface="Ebrima" panose="02000000000000000000" pitchFamily="2" charset="0"/>
              </a:rPr>
              <a:t>Antenne Paris </a:t>
            </a:r>
          </a:p>
          <a:p>
            <a:pPr algn="ctr" fontAlgn="ctr"/>
            <a:r>
              <a:rPr lang="fr-FR" sz="1100" dirty="0">
                <a:latin typeface="+mj-lt"/>
                <a:ea typeface="Verdana" panose="020B0604030504040204" pitchFamily="34" charset="0"/>
                <a:cs typeface="Ebrima" panose="02000000000000000000" pitchFamily="2" charset="0"/>
              </a:rPr>
              <a:t>Santé Campus</a:t>
            </a:r>
          </a:p>
        </p:txBody>
      </p:sp>
    </p:spTree>
    <p:extLst>
      <p:ext uri="{BB962C8B-B14F-4D97-AF65-F5344CB8AC3E}">
        <p14:creationId xmlns:p14="http://schemas.microsoft.com/office/powerpoint/2010/main" val="3946581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3">
            <a:extLst>
              <a:ext uri="{FF2B5EF4-FFF2-40B4-BE49-F238E27FC236}">
                <a16:creationId xmlns:a16="http://schemas.microsoft.com/office/drawing/2014/main" id="{F005B780-5C47-4A2F-A4ED-F6DAC0730F3D}"/>
              </a:ext>
            </a:extLst>
          </p:cNvPr>
          <p:cNvSpPr>
            <a:spLocks noGrp="1"/>
          </p:cNvSpPr>
          <p:nvPr>
            <p:ph type="title"/>
          </p:nvPr>
        </p:nvSpPr>
        <p:spPr/>
        <p:txBody>
          <a:bodyPr/>
          <a:lstStyle/>
          <a:p>
            <a:r>
              <a:rPr lang="fr-FR" dirty="0"/>
              <a:t>Nos valeurs</a:t>
            </a:r>
          </a:p>
        </p:txBody>
      </p:sp>
      <p:sp>
        <p:nvSpPr>
          <p:cNvPr id="18" name="Espace réservé du texte 17">
            <a:extLst>
              <a:ext uri="{FF2B5EF4-FFF2-40B4-BE49-F238E27FC236}">
                <a16:creationId xmlns:a16="http://schemas.microsoft.com/office/drawing/2014/main" id="{23B48B59-32DE-4DC4-BF4A-1FF481D28EF5}"/>
              </a:ext>
            </a:extLst>
          </p:cNvPr>
          <p:cNvSpPr>
            <a:spLocks noGrp="1"/>
          </p:cNvSpPr>
          <p:nvPr>
            <p:ph type="body" sz="quarter" idx="11"/>
          </p:nvPr>
        </p:nvSpPr>
        <p:spPr>
          <a:xfrm>
            <a:off x="1866900" y="3428999"/>
            <a:ext cx="3544086" cy="2142649"/>
          </a:xfrm>
        </p:spPr>
        <p:txBody>
          <a:bodyPr>
            <a:normAutofit fontScale="85000" lnSpcReduction="10000"/>
          </a:bodyPr>
          <a:lstStyle/>
          <a:p>
            <a:r>
              <a:rPr lang="fr-FR" sz="1600" dirty="0"/>
              <a:t>Nous sommes convaincus que la coopération et l’engagement font sens pour construire un environnement numérique de confiance. Cette vision, partagée par l’ensemble des agents, conduit nos pratiques  et projets avec bienveillance et esprit collectif au service de l’excellence </a:t>
            </a:r>
            <a:br>
              <a:rPr lang="fr-FR" sz="1600" dirty="0"/>
            </a:br>
            <a:r>
              <a:rPr lang="fr-FR" sz="1600" dirty="0"/>
              <a:t>en santé.</a:t>
            </a:r>
          </a:p>
        </p:txBody>
      </p:sp>
      <p:sp>
        <p:nvSpPr>
          <p:cNvPr id="20" name="Espace réservé du texte 19">
            <a:extLst>
              <a:ext uri="{FF2B5EF4-FFF2-40B4-BE49-F238E27FC236}">
                <a16:creationId xmlns:a16="http://schemas.microsoft.com/office/drawing/2014/main" id="{52AAAED5-9B74-44E6-B243-C2497512F548}"/>
              </a:ext>
            </a:extLst>
          </p:cNvPr>
          <p:cNvSpPr>
            <a:spLocks noGrp="1"/>
          </p:cNvSpPr>
          <p:nvPr>
            <p:ph type="body" sz="quarter" idx="12"/>
          </p:nvPr>
        </p:nvSpPr>
        <p:spPr>
          <a:xfrm>
            <a:off x="8379422" y="1665261"/>
            <a:ext cx="3048884" cy="790071"/>
          </a:xfrm>
        </p:spPr>
        <p:txBody>
          <a:bodyPr>
            <a:normAutofit/>
          </a:bodyPr>
          <a:lstStyle/>
          <a:p>
            <a:r>
              <a:rPr lang="fr-FR" sz="2800" dirty="0"/>
              <a:t>Excellence</a:t>
            </a:r>
          </a:p>
        </p:txBody>
      </p:sp>
      <p:sp>
        <p:nvSpPr>
          <p:cNvPr id="21" name="Espace réservé du texte 20">
            <a:extLst>
              <a:ext uri="{FF2B5EF4-FFF2-40B4-BE49-F238E27FC236}">
                <a16:creationId xmlns:a16="http://schemas.microsoft.com/office/drawing/2014/main" id="{4679CDDA-9ADC-478B-8B72-04109841483B}"/>
              </a:ext>
            </a:extLst>
          </p:cNvPr>
          <p:cNvSpPr>
            <a:spLocks noGrp="1"/>
          </p:cNvSpPr>
          <p:nvPr>
            <p:ph type="body" sz="quarter" idx="13"/>
          </p:nvPr>
        </p:nvSpPr>
        <p:spPr>
          <a:xfrm>
            <a:off x="8379422" y="3280472"/>
            <a:ext cx="3048884" cy="790070"/>
          </a:xfrm>
        </p:spPr>
        <p:txBody>
          <a:bodyPr>
            <a:normAutofit/>
          </a:bodyPr>
          <a:lstStyle/>
          <a:p>
            <a:r>
              <a:rPr lang="fr-FR" sz="2800" dirty="0"/>
              <a:t>Innovation</a:t>
            </a:r>
          </a:p>
        </p:txBody>
      </p:sp>
      <p:sp>
        <p:nvSpPr>
          <p:cNvPr id="9" name="Espace réservé du texte 8">
            <a:extLst>
              <a:ext uri="{FF2B5EF4-FFF2-40B4-BE49-F238E27FC236}">
                <a16:creationId xmlns:a16="http://schemas.microsoft.com/office/drawing/2014/main" id="{B365B979-F3A7-4894-9727-10B23F4EE266}"/>
              </a:ext>
            </a:extLst>
          </p:cNvPr>
          <p:cNvSpPr>
            <a:spLocks noGrp="1"/>
          </p:cNvSpPr>
          <p:nvPr>
            <p:ph type="body" sz="quarter" idx="14"/>
          </p:nvPr>
        </p:nvSpPr>
        <p:spPr>
          <a:xfrm>
            <a:off x="8379422" y="4895681"/>
            <a:ext cx="3048884" cy="790070"/>
          </a:xfrm>
        </p:spPr>
        <p:txBody>
          <a:bodyPr>
            <a:normAutofit/>
          </a:bodyPr>
          <a:lstStyle/>
          <a:p>
            <a:r>
              <a:rPr lang="fr-FR" sz="2800" dirty="0"/>
              <a:t>Engagement</a:t>
            </a:r>
          </a:p>
        </p:txBody>
      </p:sp>
      <p:pic>
        <p:nvPicPr>
          <p:cNvPr id="14" name="Graphique 13">
            <a:extLst>
              <a:ext uri="{FF2B5EF4-FFF2-40B4-BE49-F238E27FC236}">
                <a16:creationId xmlns:a16="http://schemas.microsoft.com/office/drawing/2014/main" id="{BB9E6D11-1748-41AB-AD66-CBCF3FF466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7212" y="3011006"/>
            <a:ext cx="981074" cy="835986"/>
          </a:xfrm>
          <a:prstGeom prst="rect">
            <a:avLst/>
          </a:prstGeom>
        </p:spPr>
      </p:pic>
      <p:pic>
        <p:nvPicPr>
          <p:cNvPr id="15" name="Graphique 14">
            <a:extLst>
              <a:ext uri="{FF2B5EF4-FFF2-40B4-BE49-F238E27FC236}">
                <a16:creationId xmlns:a16="http://schemas.microsoft.com/office/drawing/2014/main" id="{4F1F3DA0-C82C-4BEF-BF8A-76DDF3A18C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57212" y="1288997"/>
            <a:ext cx="852192" cy="1046652"/>
          </a:xfrm>
          <a:prstGeom prst="rect">
            <a:avLst/>
          </a:prstGeom>
        </p:spPr>
      </p:pic>
      <p:pic>
        <p:nvPicPr>
          <p:cNvPr id="16" name="Graphique 15">
            <a:extLst>
              <a:ext uri="{FF2B5EF4-FFF2-40B4-BE49-F238E27FC236}">
                <a16:creationId xmlns:a16="http://schemas.microsoft.com/office/drawing/2014/main" id="{01C46286-AB3B-438D-8DA8-B2CD7CE1C0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95663" y="4522350"/>
            <a:ext cx="975290" cy="1046653"/>
          </a:xfrm>
          <a:prstGeom prst="rect">
            <a:avLst/>
          </a:prstGeom>
        </p:spPr>
      </p:pic>
    </p:spTree>
    <p:extLst>
      <p:ext uri="{BB962C8B-B14F-4D97-AF65-F5344CB8AC3E}">
        <p14:creationId xmlns:p14="http://schemas.microsoft.com/office/powerpoint/2010/main" val="272195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01C192-2592-4E4E-89B6-CD3654E01371}"/>
              </a:ext>
            </a:extLst>
          </p:cNvPr>
          <p:cNvSpPr>
            <a:spLocks noGrp="1"/>
          </p:cNvSpPr>
          <p:nvPr>
            <p:ph type="title" idx="4294967295"/>
          </p:nvPr>
        </p:nvSpPr>
        <p:spPr>
          <a:xfrm>
            <a:off x="1526863" y="161273"/>
            <a:ext cx="8499475" cy="595313"/>
          </a:xfrm>
        </p:spPr>
        <p:txBody>
          <a:bodyPr>
            <a:normAutofit/>
          </a:bodyPr>
          <a:lstStyle/>
          <a:p>
            <a:r>
              <a:rPr lang="fr-FR" sz="2800" dirty="0"/>
              <a:t>L’excellence en e-santé depuis plus de 25 ans</a:t>
            </a:r>
          </a:p>
        </p:txBody>
      </p:sp>
      <p:cxnSp>
        <p:nvCxnSpPr>
          <p:cNvPr id="6" name="Connecteur droit avec flèche 5">
            <a:extLst>
              <a:ext uri="{FF2B5EF4-FFF2-40B4-BE49-F238E27FC236}">
                <a16:creationId xmlns:a16="http://schemas.microsoft.com/office/drawing/2014/main" id="{CE3258D9-4046-4A89-A782-6C50C14A7487}"/>
              </a:ext>
            </a:extLst>
          </p:cNvPr>
          <p:cNvCxnSpPr>
            <a:cxnSpLocks/>
          </p:cNvCxnSpPr>
          <p:nvPr/>
        </p:nvCxnSpPr>
        <p:spPr>
          <a:xfrm>
            <a:off x="1105989" y="3675122"/>
            <a:ext cx="10894422" cy="0"/>
          </a:xfrm>
          <a:prstGeom prst="straightConnector1">
            <a:avLst/>
          </a:prstGeom>
          <a:ln>
            <a:solidFill>
              <a:srgbClr val="425273"/>
            </a:solidFill>
            <a:tailEnd type="triangle"/>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7BD3904F-E977-4BF8-80F3-84A26F7B2338}"/>
              </a:ext>
            </a:extLst>
          </p:cNvPr>
          <p:cNvSpPr txBox="1"/>
          <p:nvPr/>
        </p:nvSpPr>
        <p:spPr>
          <a:xfrm>
            <a:off x="930897" y="1785202"/>
            <a:ext cx="927079" cy="461665"/>
          </a:xfrm>
          <a:prstGeom prst="rect">
            <a:avLst/>
          </a:prstGeom>
          <a:noFill/>
          <a:ln>
            <a:noFill/>
          </a:ln>
        </p:spPr>
        <p:txBody>
          <a:bodyPr wrap="square" rtlCol="0">
            <a:spAutoFit/>
          </a:bodyPr>
          <a:lstStyle/>
          <a:p>
            <a:pPr algn="ctr"/>
            <a:r>
              <a:rPr lang="fr-FR" sz="2400" dirty="0">
                <a:solidFill>
                  <a:schemeClr val="accent1"/>
                </a:solidFill>
                <a:latin typeface="+mj-lt"/>
              </a:rPr>
              <a:t>1993</a:t>
            </a:r>
          </a:p>
        </p:txBody>
      </p:sp>
      <p:sp>
        <p:nvSpPr>
          <p:cNvPr id="10" name="ZoneTexte 9">
            <a:extLst>
              <a:ext uri="{FF2B5EF4-FFF2-40B4-BE49-F238E27FC236}">
                <a16:creationId xmlns:a16="http://schemas.microsoft.com/office/drawing/2014/main" id="{D7D5E202-643D-4011-A773-65AF7C18ECE8}"/>
              </a:ext>
            </a:extLst>
          </p:cNvPr>
          <p:cNvSpPr txBox="1"/>
          <p:nvPr/>
        </p:nvSpPr>
        <p:spPr>
          <a:xfrm>
            <a:off x="1627712" y="4576121"/>
            <a:ext cx="1187152" cy="461665"/>
          </a:xfrm>
          <a:prstGeom prst="rect">
            <a:avLst/>
          </a:prstGeom>
          <a:noFill/>
          <a:ln>
            <a:noFill/>
          </a:ln>
        </p:spPr>
        <p:txBody>
          <a:bodyPr wrap="square" rtlCol="0">
            <a:spAutoFit/>
          </a:bodyPr>
          <a:lstStyle/>
          <a:p>
            <a:pPr algn="ctr"/>
            <a:r>
              <a:rPr lang="fr-FR" sz="2400" dirty="0">
                <a:solidFill>
                  <a:schemeClr val="accent1"/>
                </a:solidFill>
                <a:latin typeface="+mj-lt"/>
              </a:rPr>
              <a:t>2006</a:t>
            </a:r>
          </a:p>
        </p:txBody>
      </p:sp>
      <p:cxnSp>
        <p:nvCxnSpPr>
          <p:cNvPr id="30" name="Connecteur droit 29">
            <a:extLst>
              <a:ext uri="{FF2B5EF4-FFF2-40B4-BE49-F238E27FC236}">
                <a16:creationId xmlns:a16="http://schemas.microsoft.com/office/drawing/2014/main" id="{DA925D07-B78D-4F5C-9EA8-259868E7385D}"/>
              </a:ext>
            </a:extLst>
          </p:cNvPr>
          <p:cNvCxnSpPr>
            <a:cxnSpLocks/>
          </p:cNvCxnSpPr>
          <p:nvPr/>
        </p:nvCxnSpPr>
        <p:spPr>
          <a:xfrm>
            <a:off x="1394436" y="3131747"/>
            <a:ext cx="0" cy="558688"/>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B2662D-40BD-4317-9344-484C910CDCF6}"/>
              </a:ext>
            </a:extLst>
          </p:cNvPr>
          <p:cNvSpPr txBox="1"/>
          <p:nvPr/>
        </p:nvSpPr>
        <p:spPr>
          <a:xfrm>
            <a:off x="548443" y="2364002"/>
            <a:ext cx="1642137" cy="400110"/>
          </a:xfrm>
          <a:prstGeom prst="rect">
            <a:avLst/>
          </a:prstGeom>
          <a:noFill/>
        </p:spPr>
        <p:txBody>
          <a:bodyPr wrap="square" rtlCol="0">
            <a:spAutoFit/>
          </a:bodyPr>
          <a:lstStyle/>
          <a:p>
            <a:pPr algn="ctr"/>
            <a:r>
              <a:rPr lang="fr-FR" sz="1000" dirty="0">
                <a:latin typeface="+mj-lt"/>
              </a:rPr>
              <a:t>Création </a:t>
            </a:r>
            <a:br>
              <a:rPr lang="fr-FR" sz="1000" dirty="0">
                <a:latin typeface="+mj-lt"/>
              </a:rPr>
            </a:br>
            <a:r>
              <a:rPr lang="fr-FR" sz="1000" dirty="0">
                <a:latin typeface="+mj-lt"/>
              </a:rPr>
              <a:t>du Mipih</a:t>
            </a:r>
          </a:p>
        </p:txBody>
      </p:sp>
      <p:sp>
        <p:nvSpPr>
          <p:cNvPr id="50" name="ZoneTexte 49">
            <a:extLst>
              <a:ext uri="{FF2B5EF4-FFF2-40B4-BE49-F238E27FC236}">
                <a16:creationId xmlns:a16="http://schemas.microsoft.com/office/drawing/2014/main" id="{3E302FB1-9F77-4699-AEC3-391DCE0862A4}"/>
              </a:ext>
            </a:extLst>
          </p:cNvPr>
          <p:cNvSpPr txBox="1"/>
          <p:nvPr/>
        </p:nvSpPr>
        <p:spPr>
          <a:xfrm>
            <a:off x="1398613" y="5091194"/>
            <a:ext cx="1642137" cy="246221"/>
          </a:xfrm>
          <a:prstGeom prst="rect">
            <a:avLst/>
          </a:prstGeom>
          <a:noFill/>
        </p:spPr>
        <p:txBody>
          <a:bodyPr wrap="square" rtlCol="0">
            <a:spAutoFit/>
          </a:bodyPr>
          <a:lstStyle/>
          <a:p>
            <a:pPr algn="ctr"/>
            <a:r>
              <a:rPr lang="fr-FR" sz="1000" dirty="0">
                <a:latin typeface="+mj-lt"/>
              </a:rPr>
              <a:t>ISO 9001</a:t>
            </a:r>
          </a:p>
        </p:txBody>
      </p:sp>
      <p:sp>
        <p:nvSpPr>
          <p:cNvPr id="4" name="Ellipse 3">
            <a:extLst>
              <a:ext uri="{FF2B5EF4-FFF2-40B4-BE49-F238E27FC236}">
                <a16:creationId xmlns:a16="http://schemas.microsoft.com/office/drawing/2014/main" id="{C7DDD0D6-614D-4C05-8B2D-8ED5CE034BB1}"/>
              </a:ext>
            </a:extLst>
          </p:cNvPr>
          <p:cNvSpPr/>
          <p:nvPr/>
        </p:nvSpPr>
        <p:spPr>
          <a:xfrm>
            <a:off x="1356483" y="3644130"/>
            <a:ext cx="75906" cy="759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6" name="Connecteur droit 75">
            <a:extLst>
              <a:ext uri="{FF2B5EF4-FFF2-40B4-BE49-F238E27FC236}">
                <a16:creationId xmlns:a16="http://schemas.microsoft.com/office/drawing/2014/main" id="{82526646-919F-4152-AE64-075F03497F9E}"/>
              </a:ext>
            </a:extLst>
          </p:cNvPr>
          <p:cNvCxnSpPr>
            <a:cxnSpLocks/>
          </p:cNvCxnSpPr>
          <p:nvPr/>
        </p:nvCxnSpPr>
        <p:spPr>
          <a:xfrm flipH="1">
            <a:off x="2239792" y="3678557"/>
            <a:ext cx="0" cy="558688"/>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77" name="Ellipse 76">
            <a:extLst>
              <a:ext uri="{FF2B5EF4-FFF2-40B4-BE49-F238E27FC236}">
                <a16:creationId xmlns:a16="http://schemas.microsoft.com/office/drawing/2014/main" id="{2ACF04C0-7DFA-4A1A-BEB1-BD68508790CC}"/>
              </a:ext>
            </a:extLst>
          </p:cNvPr>
          <p:cNvSpPr/>
          <p:nvPr/>
        </p:nvSpPr>
        <p:spPr>
          <a:xfrm flipH="1">
            <a:off x="2201839" y="3644130"/>
            <a:ext cx="75906" cy="759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94AC4E8E-4026-4659-93E3-43363DFB962F}"/>
              </a:ext>
            </a:extLst>
          </p:cNvPr>
          <p:cNvSpPr txBox="1"/>
          <p:nvPr/>
        </p:nvSpPr>
        <p:spPr>
          <a:xfrm>
            <a:off x="2547301" y="1785202"/>
            <a:ext cx="1067602" cy="461665"/>
          </a:xfrm>
          <a:prstGeom prst="rect">
            <a:avLst/>
          </a:prstGeom>
          <a:noFill/>
          <a:ln>
            <a:noFill/>
          </a:ln>
        </p:spPr>
        <p:txBody>
          <a:bodyPr wrap="square" rtlCol="0">
            <a:spAutoFit/>
          </a:bodyPr>
          <a:lstStyle/>
          <a:p>
            <a:pPr algn="ctr"/>
            <a:r>
              <a:rPr lang="fr-FR" sz="2400" dirty="0">
                <a:solidFill>
                  <a:schemeClr val="accent1"/>
                </a:solidFill>
                <a:latin typeface="+mj-lt"/>
              </a:rPr>
              <a:t>2008</a:t>
            </a:r>
          </a:p>
        </p:txBody>
      </p:sp>
      <p:sp>
        <p:nvSpPr>
          <p:cNvPr id="79" name="ZoneTexte 78">
            <a:extLst>
              <a:ext uri="{FF2B5EF4-FFF2-40B4-BE49-F238E27FC236}">
                <a16:creationId xmlns:a16="http://schemas.microsoft.com/office/drawing/2014/main" id="{F896AF69-63D1-47C0-9FF7-4D3C91771EA3}"/>
              </a:ext>
            </a:extLst>
          </p:cNvPr>
          <p:cNvSpPr txBox="1"/>
          <p:nvPr/>
        </p:nvSpPr>
        <p:spPr>
          <a:xfrm>
            <a:off x="2260034" y="2364002"/>
            <a:ext cx="1642137" cy="400110"/>
          </a:xfrm>
          <a:prstGeom prst="rect">
            <a:avLst/>
          </a:prstGeom>
          <a:noFill/>
        </p:spPr>
        <p:txBody>
          <a:bodyPr wrap="square" rtlCol="0">
            <a:spAutoFit/>
          </a:bodyPr>
          <a:lstStyle/>
          <a:p>
            <a:pPr algn="ctr"/>
            <a:r>
              <a:rPr lang="fr-FR" sz="1000" dirty="0">
                <a:latin typeface="+mj-lt"/>
              </a:rPr>
              <a:t>Fusion avec </a:t>
            </a:r>
            <a:br>
              <a:rPr lang="fr-FR" sz="1000" dirty="0">
                <a:latin typeface="+mj-lt"/>
              </a:rPr>
            </a:br>
            <a:r>
              <a:rPr lang="fr-FR" sz="1000" dirty="0">
                <a:latin typeface="+mj-lt"/>
              </a:rPr>
              <a:t>Amiens</a:t>
            </a:r>
          </a:p>
        </p:txBody>
      </p:sp>
      <p:cxnSp>
        <p:nvCxnSpPr>
          <p:cNvPr id="80" name="Connecteur droit 79">
            <a:extLst>
              <a:ext uri="{FF2B5EF4-FFF2-40B4-BE49-F238E27FC236}">
                <a16:creationId xmlns:a16="http://schemas.microsoft.com/office/drawing/2014/main" id="{5F392270-B14F-4D6C-BDDD-3470F7F1F0A1}"/>
              </a:ext>
            </a:extLst>
          </p:cNvPr>
          <p:cNvCxnSpPr>
            <a:cxnSpLocks/>
          </p:cNvCxnSpPr>
          <p:nvPr/>
        </p:nvCxnSpPr>
        <p:spPr>
          <a:xfrm flipH="1">
            <a:off x="3081102" y="3131747"/>
            <a:ext cx="0" cy="558688"/>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81" name="Ellipse 80">
            <a:extLst>
              <a:ext uri="{FF2B5EF4-FFF2-40B4-BE49-F238E27FC236}">
                <a16:creationId xmlns:a16="http://schemas.microsoft.com/office/drawing/2014/main" id="{AE2FC627-91A1-4048-B84C-5E70DA1D5CD5}"/>
              </a:ext>
            </a:extLst>
          </p:cNvPr>
          <p:cNvSpPr/>
          <p:nvPr/>
        </p:nvSpPr>
        <p:spPr>
          <a:xfrm flipH="1">
            <a:off x="3042600" y="3644130"/>
            <a:ext cx="75906" cy="759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ZoneTexte 81">
            <a:extLst>
              <a:ext uri="{FF2B5EF4-FFF2-40B4-BE49-F238E27FC236}">
                <a16:creationId xmlns:a16="http://schemas.microsoft.com/office/drawing/2014/main" id="{8D08D780-684A-4A6E-B87C-7E0309C76448}"/>
              </a:ext>
            </a:extLst>
          </p:cNvPr>
          <p:cNvSpPr txBox="1"/>
          <p:nvPr/>
        </p:nvSpPr>
        <p:spPr>
          <a:xfrm>
            <a:off x="3382904" y="4514017"/>
            <a:ext cx="1067602" cy="461665"/>
          </a:xfrm>
          <a:prstGeom prst="rect">
            <a:avLst/>
          </a:prstGeom>
          <a:noFill/>
          <a:ln>
            <a:noFill/>
          </a:ln>
        </p:spPr>
        <p:txBody>
          <a:bodyPr wrap="square" rtlCol="0">
            <a:spAutoFit/>
          </a:bodyPr>
          <a:lstStyle/>
          <a:p>
            <a:pPr algn="ctr"/>
            <a:r>
              <a:rPr lang="fr-FR" sz="2400" dirty="0">
                <a:solidFill>
                  <a:schemeClr val="accent1"/>
                </a:solidFill>
                <a:latin typeface="+mj-lt"/>
              </a:rPr>
              <a:t>2010</a:t>
            </a:r>
          </a:p>
        </p:txBody>
      </p:sp>
      <p:sp>
        <p:nvSpPr>
          <p:cNvPr id="83" name="ZoneTexte 82">
            <a:extLst>
              <a:ext uri="{FF2B5EF4-FFF2-40B4-BE49-F238E27FC236}">
                <a16:creationId xmlns:a16="http://schemas.microsoft.com/office/drawing/2014/main" id="{3A159F4C-27DF-448A-B843-6B3AA842CB07}"/>
              </a:ext>
            </a:extLst>
          </p:cNvPr>
          <p:cNvSpPr txBox="1"/>
          <p:nvPr/>
        </p:nvSpPr>
        <p:spPr>
          <a:xfrm>
            <a:off x="3096484" y="5091194"/>
            <a:ext cx="1642137" cy="400110"/>
          </a:xfrm>
          <a:prstGeom prst="rect">
            <a:avLst/>
          </a:prstGeom>
          <a:noFill/>
        </p:spPr>
        <p:txBody>
          <a:bodyPr wrap="square" rtlCol="0">
            <a:spAutoFit/>
          </a:bodyPr>
          <a:lstStyle/>
          <a:p>
            <a:pPr algn="ctr"/>
            <a:r>
              <a:rPr lang="fr-FR" sz="1000" dirty="0"/>
              <a:t>Nouvelle agence </a:t>
            </a:r>
            <a:br>
              <a:rPr lang="fr-FR" sz="1000" dirty="0"/>
            </a:br>
            <a:r>
              <a:rPr lang="fr-FR" sz="1000" dirty="0"/>
              <a:t>à Reims</a:t>
            </a:r>
          </a:p>
        </p:txBody>
      </p:sp>
      <p:cxnSp>
        <p:nvCxnSpPr>
          <p:cNvPr id="84" name="Connecteur droit 83">
            <a:extLst>
              <a:ext uri="{FF2B5EF4-FFF2-40B4-BE49-F238E27FC236}">
                <a16:creationId xmlns:a16="http://schemas.microsoft.com/office/drawing/2014/main" id="{B0F7B025-D17F-49B7-B1D8-46AB5D9492FA}"/>
              </a:ext>
            </a:extLst>
          </p:cNvPr>
          <p:cNvCxnSpPr>
            <a:cxnSpLocks/>
          </p:cNvCxnSpPr>
          <p:nvPr/>
        </p:nvCxnSpPr>
        <p:spPr>
          <a:xfrm flipH="1">
            <a:off x="3919977" y="3675787"/>
            <a:ext cx="0" cy="558688"/>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85" name="Ellipse 84">
            <a:extLst>
              <a:ext uri="{FF2B5EF4-FFF2-40B4-BE49-F238E27FC236}">
                <a16:creationId xmlns:a16="http://schemas.microsoft.com/office/drawing/2014/main" id="{BE1E2B31-A81F-4B53-B6DC-5D763538B36E}"/>
              </a:ext>
            </a:extLst>
          </p:cNvPr>
          <p:cNvSpPr/>
          <p:nvPr/>
        </p:nvSpPr>
        <p:spPr>
          <a:xfrm flipH="1">
            <a:off x="3883361" y="3644130"/>
            <a:ext cx="75906" cy="759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ZoneTexte 85">
            <a:extLst>
              <a:ext uri="{FF2B5EF4-FFF2-40B4-BE49-F238E27FC236}">
                <a16:creationId xmlns:a16="http://schemas.microsoft.com/office/drawing/2014/main" id="{FD7D40B7-C608-4638-BE1F-5034C64FF0C4}"/>
              </a:ext>
            </a:extLst>
          </p:cNvPr>
          <p:cNvSpPr txBox="1"/>
          <p:nvPr/>
        </p:nvSpPr>
        <p:spPr>
          <a:xfrm>
            <a:off x="4229316" y="1783811"/>
            <a:ext cx="1067602" cy="461665"/>
          </a:xfrm>
          <a:prstGeom prst="rect">
            <a:avLst/>
          </a:prstGeom>
          <a:noFill/>
          <a:ln>
            <a:noFill/>
          </a:ln>
        </p:spPr>
        <p:txBody>
          <a:bodyPr wrap="square" rtlCol="0">
            <a:spAutoFit/>
          </a:bodyPr>
          <a:lstStyle/>
          <a:p>
            <a:pPr algn="ctr"/>
            <a:r>
              <a:rPr lang="fr-FR" sz="2400" dirty="0">
                <a:solidFill>
                  <a:schemeClr val="accent1"/>
                </a:solidFill>
                <a:latin typeface="+mj-lt"/>
              </a:rPr>
              <a:t>2011</a:t>
            </a:r>
          </a:p>
        </p:txBody>
      </p:sp>
      <p:sp>
        <p:nvSpPr>
          <p:cNvPr id="87" name="ZoneTexte 86">
            <a:extLst>
              <a:ext uri="{FF2B5EF4-FFF2-40B4-BE49-F238E27FC236}">
                <a16:creationId xmlns:a16="http://schemas.microsoft.com/office/drawing/2014/main" id="{1741360E-90C2-4F34-A881-72F722B94031}"/>
              </a:ext>
            </a:extLst>
          </p:cNvPr>
          <p:cNvSpPr txBox="1"/>
          <p:nvPr/>
        </p:nvSpPr>
        <p:spPr>
          <a:xfrm>
            <a:off x="3942049" y="2364002"/>
            <a:ext cx="1642137" cy="553998"/>
          </a:xfrm>
          <a:prstGeom prst="rect">
            <a:avLst/>
          </a:prstGeom>
          <a:noFill/>
        </p:spPr>
        <p:txBody>
          <a:bodyPr wrap="square" rtlCol="0">
            <a:spAutoFit/>
          </a:bodyPr>
          <a:lstStyle/>
          <a:p>
            <a:pPr algn="ctr"/>
            <a:r>
              <a:rPr lang="fr-FR" sz="1000" dirty="0"/>
              <a:t>Création du datacenter </a:t>
            </a:r>
            <a:br>
              <a:rPr lang="fr-FR" sz="1000" dirty="0"/>
            </a:br>
            <a:r>
              <a:rPr lang="fr-FR" sz="1000" dirty="0"/>
              <a:t>à Toulouse et agrément HDS</a:t>
            </a:r>
          </a:p>
        </p:txBody>
      </p:sp>
      <p:cxnSp>
        <p:nvCxnSpPr>
          <p:cNvPr id="88" name="Connecteur droit 87">
            <a:extLst>
              <a:ext uri="{FF2B5EF4-FFF2-40B4-BE49-F238E27FC236}">
                <a16:creationId xmlns:a16="http://schemas.microsoft.com/office/drawing/2014/main" id="{3D00D170-8B88-4AA9-9A25-4D3DB9C9DF6C}"/>
              </a:ext>
            </a:extLst>
          </p:cNvPr>
          <p:cNvCxnSpPr>
            <a:cxnSpLocks/>
          </p:cNvCxnSpPr>
          <p:nvPr/>
        </p:nvCxnSpPr>
        <p:spPr>
          <a:xfrm flipH="1">
            <a:off x="4763117" y="3130356"/>
            <a:ext cx="0" cy="558688"/>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89" name="Ellipse 88">
            <a:extLst>
              <a:ext uri="{FF2B5EF4-FFF2-40B4-BE49-F238E27FC236}">
                <a16:creationId xmlns:a16="http://schemas.microsoft.com/office/drawing/2014/main" id="{5AAA61D9-7F3A-4DF7-9028-58085C2098EF}"/>
              </a:ext>
            </a:extLst>
          </p:cNvPr>
          <p:cNvSpPr/>
          <p:nvPr/>
        </p:nvSpPr>
        <p:spPr>
          <a:xfrm flipH="1">
            <a:off x="4724122" y="3644130"/>
            <a:ext cx="75906" cy="759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ZoneTexte 89">
            <a:extLst>
              <a:ext uri="{FF2B5EF4-FFF2-40B4-BE49-F238E27FC236}">
                <a16:creationId xmlns:a16="http://schemas.microsoft.com/office/drawing/2014/main" id="{D19ADC90-47AA-409E-83CE-A80FFCB2C19C}"/>
              </a:ext>
            </a:extLst>
          </p:cNvPr>
          <p:cNvSpPr txBox="1"/>
          <p:nvPr/>
        </p:nvSpPr>
        <p:spPr>
          <a:xfrm>
            <a:off x="5057113" y="4513352"/>
            <a:ext cx="1067602" cy="461665"/>
          </a:xfrm>
          <a:prstGeom prst="rect">
            <a:avLst/>
          </a:prstGeom>
          <a:noFill/>
          <a:ln>
            <a:noFill/>
          </a:ln>
        </p:spPr>
        <p:txBody>
          <a:bodyPr wrap="square" rtlCol="0">
            <a:spAutoFit/>
          </a:bodyPr>
          <a:lstStyle/>
          <a:p>
            <a:pPr algn="ctr"/>
            <a:r>
              <a:rPr lang="fr-FR" sz="2400" dirty="0">
                <a:solidFill>
                  <a:schemeClr val="accent1"/>
                </a:solidFill>
                <a:latin typeface="+mj-lt"/>
              </a:rPr>
              <a:t>2013</a:t>
            </a:r>
          </a:p>
        </p:txBody>
      </p:sp>
      <p:sp>
        <p:nvSpPr>
          <p:cNvPr id="91" name="ZoneTexte 90">
            <a:extLst>
              <a:ext uri="{FF2B5EF4-FFF2-40B4-BE49-F238E27FC236}">
                <a16:creationId xmlns:a16="http://schemas.microsoft.com/office/drawing/2014/main" id="{EC5DB9EB-E655-40F0-904F-0F844911C3BC}"/>
              </a:ext>
            </a:extLst>
          </p:cNvPr>
          <p:cNvSpPr txBox="1"/>
          <p:nvPr/>
        </p:nvSpPr>
        <p:spPr>
          <a:xfrm>
            <a:off x="4769846" y="5091194"/>
            <a:ext cx="1642137" cy="400110"/>
          </a:xfrm>
          <a:prstGeom prst="rect">
            <a:avLst/>
          </a:prstGeom>
          <a:noFill/>
        </p:spPr>
        <p:txBody>
          <a:bodyPr wrap="square" rtlCol="0">
            <a:spAutoFit/>
          </a:bodyPr>
          <a:lstStyle/>
          <a:p>
            <a:pPr algn="ctr"/>
            <a:r>
              <a:rPr lang="fr-FR" sz="1000" dirty="0"/>
              <a:t>Ouverture de l’agence à Bordeaux</a:t>
            </a:r>
          </a:p>
        </p:txBody>
      </p:sp>
      <p:cxnSp>
        <p:nvCxnSpPr>
          <p:cNvPr id="92" name="Connecteur droit 91">
            <a:extLst>
              <a:ext uri="{FF2B5EF4-FFF2-40B4-BE49-F238E27FC236}">
                <a16:creationId xmlns:a16="http://schemas.microsoft.com/office/drawing/2014/main" id="{B7610A0A-9957-43E9-B16C-332204599590}"/>
              </a:ext>
            </a:extLst>
          </p:cNvPr>
          <p:cNvCxnSpPr>
            <a:cxnSpLocks/>
          </p:cNvCxnSpPr>
          <p:nvPr/>
        </p:nvCxnSpPr>
        <p:spPr>
          <a:xfrm flipH="1">
            <a:off x="5590914" y="3675122"/>
            <a:ext cx="0" cy="558688"/>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93" name="Ellipse 92">
            <a:extLst>
              <a:ext uri="{FF2B5EF4-FFF2-40B4-BE49-F238E27FC236}">
                <a16:creationId xmlns:a16="http://schemas.microsoft.com/office/drawing/2014/main" id="{815DC448-22F2-4D7A-90D5-424552B94100}"/>
              </a:ext>
            </a:extLst>
          </p:cNvPr>
          <p:cNvSpPr/>
          <p:nvPr/>
        </p:nvSpPr>
        <p:spPr>
          <a:xfrm flipH="1">
            <a:off x="5552961" y="3644130"/>
            <a:ext cx="75906" cy="759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4" name="ZoneTexte 93">
            <a:extLst>
              <a:ext uri="{FF2B5EF4-FFF2-40B4-BE49-F238E27FC236}">
                <a16:creationId xmlns:a16="http://schemas.microsoft.com/office/drawing/2014/main" id="{2206BCC8-03E0-4B80-B4FB-8225E141FD05}"/>
              </a:ext>
            </a:extLst>
          </p:cNvPr>
          <p:cNvSpPr txBox="1"/>
          <p:nvPr/>
        </p:nvSpPr>
        <p:spPr>
          <a:xfrm>
            <a:off x="5871843" y="1783811"/>
            <a:ext cx="1067602" cy="461665"/>
          </a:xfrm>
          <a:prstGeom prst="rect">
            <a:avLst/>
          </a:prstGeom>
          <a:noFill/>
          <a:ln>
            <a:noFill/>
          </a:ln>
        </p:spPr>
        <p:txBody>
          <a:bodyPr wrap="square" rtlCol="0">
            <a:spAutoFit/>
          </a:bodyPr>
          <a:lstStyle/>
          <a:p>
            <a:pPr algn="ctr"/>
            <a:r>
              <a:rPr lang="fr-FR" sz="2400" dirty="0">
                <a:solidFill>
                  <a:schemeClr val="accent1"/>
                </a:solidFill>
                <a:latin typeface="+mj-lt"/>
              </a:rPr>
              <a:t>2014</a:t>
            </a:r>
          </a:p>
        </p:txBody>
      </p:sp>
      <p:sp>
        <p:nvSpPr>
          <p:cNvPr id="95" name="ZoneTexte 94">
            <a:extLst>
              <a:ext uri="{FF2B5EF4-FFF2-40B4-BE49-F238E27FC236}">
                <a16:creationId xmlns:a16="http://schemas.microsoft.com/office/drawing/2014/main" id="{7EB81549-1779-417F-BF02-D6A5D76D6E65}"/>
              </a:ext>
            </a:extLst>
          </p:cNvPr>
          <p:cNvSpPr txBox="1"/>
          <p:nvPr/>
        </p:nvSpPr>
        <p:spPr>
          <a:xfrm>
            <a:off x="5585423" y="2364002"/>
            <a:ext cx="1642137" cy="400110"/>
          </a:xfrm>
          <a:prstGeom prst="rect">
            <a:avLst/>
          </a:prstGeom>
          <a:noFill/>
        </p:spPr>
        <p:txBody>
          <a:bodyPr wrap="square" rtlCol="0">
            <a:spAutoFit/>
          </a:bodyPr>
          <a:lstStyle/>
          <a:p>
            <a:pPr algn="ctr"/>
            <a:r>
              <a:rPr lang="fr-FR" sz="1000" dirty="0"/>
              <a:t>Création de </a:t>
            </a:r>
            <a:br>
              <a:rPr lang="fr-FR" sz="1000" dirty="0"/>
            </a:br>
            <a:r>
              <a:rPr lang="fr-FR" sz="1000" dirty="0"/>
              <a:t>CasSIS Conseil</a:t>
            </a:r>
          </a:p>
        </p:txBody>
      </p:sp>
      <p:cxnSp>
        <p:nvCxnSpPr>
          <p:cNvPr id="96" name="Connecteur droit 95">
            <a:extLst>
              <a:ext uri="{FF2B5EF4-FFF2-40B4-BE49-F238E27FC236}">
                <a16:creationId xmlns:a16="http://schemas.microsoft.com/office/drawing/2014/main" id="{A52DC697-C897-428C-BCD6-208444B5A0B6}"/>
              </a:ext>
            </a:extLst>
          </p:cNvPr>
          <p:cNvCxnSpPr>
            <a:cxnSpLocks/>
          </p:cNvCxnSpPr>
          <p:nvPr/>
        </p:nvCxnSpPr>
        <p:spPr>
          <a:xfrm flipH="1">
            <a:off x="6444883" y="3130356"/>
            <a:ext cx="0" cy="558688"/>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97" name="Ellipse 96">
            <a:extLst>
              <a:ext uri="{FF2B5EF4-FFF2-40B4-BE49-F238E27FC236}">
                <a16:creationId xmlns:a16="http://schemas.microsoft.com/office/drawing/2014/main" id="{9AE1191E-B96C-43AC-AE5C-CEF068ED9319}"/>
              </a:ext>
            </a:extLst>
          </p:cNvPr>
          <p:cNvSpPr/>
          <p:nvPr/>
        </p:nvSpPr>
        <p:spPr>
          <a:xfrm flipH="1">
            <a:off x="6405644" y="3644130"/>
            <a:ext cx="75906" cy="759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8" name="ZoneTexte 97">
            <a:extLst>
              <a:ext uri="{FF2B5EF4-FFF2-40B4-BE49-F238E27FC236}">
                <a16:creationId xmlns:a16="http://schemas.microsoft.com/office/drawing/2014/main" id="{44E5120D-EFB1-4684-8837-834D1B21D79D}"/>
              </a:ext>
            </a:extLst>
          </p:cNvPr>
          <p:cNvSpPr txBox="1"/>
          <p:nvPr/>
        </p:nvSpPr>
        <p:spPr>
          <a:xfrm>
            <a:off x="6741678" y="4489760"/>
            <a:ext cx="1067602" cy="461665"/>
          </a:xfrm>
          <a:prstGeom prst="rect">
            <a:avLst/>
          </a:prstGeom>
          <a:noFill/>
          <a:ln>
            <a:noFill/>
          </a:ln>
        </p:spPr>
        <p:txBody>
          <a:bodyPr wrap="square" rtlCol="0">
            <a:spAutoFit/>
          </a:bodyPr>
          <a:lstStyle/>
          <a:p>
            <a:pPr algn="ctr"/>
            <a:r>
              <a:rPr lang="fr-FR" sz="2400" dirty="0">
                <a:solidFill>
                  <a:schemeClr val="accent1"/>
                </a:solidFill>
                <a:latin typeface="+mj-lt"/>
              </a:rPr>
              <a:t>2015</a:t>
            </a:r>
          </a:p>
        </p:txBody>
      </p:sp>
      <p:cxnSp>
        <p:nvCxnSpPr>
          <p:cNvPr id="100" name="Connecteur droit 99">
            <a:extLst>
              <a:ext uri="{FF2B5EF4-FFF2-40B4-BE49-F238E27FC236}">
                <a16:creationId xmlns:a16="http://schemas.microsoft.com/office/drawing/2014/main" id="{6BEE42DC-9868-4E78-A5EC-CDE40CE035BC}"/>
              </a:ext>
            </a:extLst>
          </p:cNvPr>
          <p:cNvCxnSpPr>
            <a:cxnSpLocks/>
          </p:cNvCxnSpPr>
          <p:nvPr/>
        </p:nvCxnSpPr>
        <p:spPr>
          <a:xfrm flipH="1">
            <a:off x="7284358" y="3651530"/>
            <a:ext cx="0" cy="558688"/>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01" name="Ellipse 100">
            <a:extLst>
              <a:ext uri="{FF2B5EF4-FFF2-40B4-BE49-F238E27FC236}">
                <a16:creationId xmlns:a16="http://schemas.microsoft.com/office/drawing/2014/main" id="{07675614-5AA2-4E44-B472-BC62BD95729C}"/>
              </a:ext>
            </a:extLst>
          </p:cNvPr>
          <p:cNvSpPr/>
          <p:nvPr/>
        </p:nvSpPr>
        <p:spPr>
          <a:xfrm flipH="1">
            <a:off x="7246405" y="3644130"/>
            <a:ext cx="75906" cy="759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ZoneTexte 101">
            <a:extLst>
              <a:ext uri="{FF2B5EF4-FFF2-40B4-BE49-F238E27FC236}">
                <a16:creationId xmlns:a16="http://schemas.microsoft.com/office/drawing/2014/main" id="{550AC9EC-B675-4AB2-AC96-28C2E9F29AD2}"/>
              </a:ext>
            </a:extLst>
          </p:cNvPr>
          <p:cNvSpPr txBox="1"/>
          <p:nvPr/>
        </p:nvSpPr>
        <p:spPr>
          <a:xfrm>
            <a:off x="7559695" y="1783811"/>
            <a:ext cx="1067602" cy="461665"/>
          </a:xfrm>
          <a:prstGeom prst="rect">
            <a:avLst/>
          </a:prstGeom>
          <a:noFill/>
          <a:ln>
            <a:noFill/>
          </a:ln>
        </p:spPr>
        <p:txBody>
          <a:bodyPr wrap="square" rtlCol="0">
            <a:spAutoFit/>
          </a:bodyPr>
          <a:lstStyle/>
          <a:p>
            <a:pPr algn="ctr"/>
            <a:r>
              <a:rPr lang="fr-FR" sz="2400" dirty="0">
                <a:solidFill>
                  <a:schemeClr val="accent1"/>
                </a:solidFill>
                <a:latin typeface="+mj-lt"/>
              </a:rPr>
              <a:t>2017</a:t>
            </a:r>
          </a:p>
        </p:txBody>
      </p:sp>
      <p:sp>
        <p:nvSpPr>
          <p:cNvPr id="103" name="ZoneTexte 102">
            <a:extLst>
              <a:ext uri="{FF2B5EF4-FFF2-40B4-BE49-F238E27FC236}">
                <a16:creationId xmlns:a16="http://schemas.microsoft.com/office/drawing/2014/main" id="{42719237-6F68-4AAA-83E1-C25BB3785752}"/>
              </a:ext>
            </a:extLst>
          </p:cNvPr>
          <p:cNvSpPr txBox="1"/>
          <p:nvPr/>
        </p:nvSpPr>
        <p:spPr>
          <a:xfrm>
            <a:off x="6457101" y="5091194"/>
            <a:ext cx="1642137" cy="400110"/>
          </a:xfrm>
          <a:prstGeom prst="rect">
            <a:avLst/>
          </a:prstGeom>
          <a:noFill/>
        </p:spPr>
        <p:txBody>
          <a:bodyPr wrap="square" rtlCol="0">
            <a:spAutoFit/>
          </a:bodyPr>
          <a:lstStyle/>
          <a:p>
            <a:pPr algn="ctr"/>
            <a:r>
              <a:rPr lang="fr-FR" sz="1000" dirty="0"/>
              <a:t>Certification</a:t>
            </a:r>
            <a:br>
              <a:rPr lang="fr-FR" sz="1000" dirty="0"/>
            </a:br>
            <a:r>
              <a:rPr lang="fr-FR" sz="1000" dirty="0"/>
              <a:t>ISO 9001</a:t>
            </a:r>
          </a:p>
        </p:txBody>
      </p:sp>
      <p:cxnSp>
        <p:nvCxnSpPr>
          <p:cNvPr id="104" name="Connecteur droit 103">
            <a:extLst>
              <a:ext uri="{FF2B5EF4-FFF2-40B4-BE49-F238E27FC236}">
                <a16:creationId xmlns:a16="http://schemas.microsoft.com/office/drawing/2014/main" id="{9B6283AC-A140-487B-ABE7-3D8B6F19411D}"/>
              </a:ext>
            </a:extLst>
          </p:cNvPr>
          <p:cNvCxnSpPr>
            <a:cxnSpLocks/>
          </p:cNvCxnSpPr>
          <p:nvPr/>
        </p:nvCxnSpPr>
        <p:spPr>
          <a:xfrm flipH="1">
            <a:off x="8119631" y="3130356"/>
            <a:ext cx="0" cy="558688"/>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05" name="Ellipse 104">
            <a:extLst>
              <a:ext uri="{FF2B5EF4-FFF2-40B4-BE49-F238E27FC236}">
                <a16:creationId xmlns:a16="http://schemas.microsoft.com/office/drawing/2014/main" id="{1C4FF2BA-6403-4F37-B4A0-FEDE46FC15C6}"/>
              </a:ext>
            </a:extLst>
          </p:cNvPr>
          <p:cNvSpPr/>
          <p:nvPr/>
        </p:nvSpPr>
        <p:spPr>
          <a:xfrm flipH="1">
            <a:off x="8087166" y="3644130"/>
            <a:ext cx="75906" cy="759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ZoneTexte 106">
            <a:extLst>
              <a:ext uri="{FF2B5EF4-FFF2-40B4-BE49-F238E27FC236}">
                <a16:creationId xmlns:a16="http://schemas.microsoft.com/office/drawing/2014/main" id="{828A2CD2-51E9-4CB9-8459-7A8E9A944268}"/>
              </a:ext>
            </a:extLst>
          </p:cNvPr>
          <p:cNvSpPr txBox="1"/>
          <p:nvPr/>
        </p:nvSpPr>
        <p:spPr>
          <a:xfrm>
            <a:off x="8418812" y="4489760"/>
            <a:ext cx="1067602" cy="461665"/>
          </a:xfrm>
          <a:prstGeom prst="rect">
            <a:avLst/>
          </a:prstGeom>
          <a:noFill/>
          <a:ln>
            <a:noFill/>
          </a:ln>
        </p:spPr>
        <p:txBody>
          <a:bodyPr wrap="square" rtlCol="0">
            <a:spAutoFit/>
          </a:bodyPr>
          <a:lstStyle/>
          <a:p>
            <a:pPr algn="ctr"/>
            <a:r>
              <a:rPr lang="fr-FR" sz="2400" dirty="0">
                <a:solidFill>
                  <a:schemeClr val="accent1"/>
                </a:solidFill>
                <a:latin typeface="+mj-lt"/>
              </a:rPr>
              <a:t>2018</a:t>
            </a:r>
          </a:p>
        </p:txBody>
      </p:sp>
      <p:sp>
        <p:nvSpPr>
          <p:cNvPr id="108" name="ZoneTexte 107">
            <a:extLst>
              <a:ext uri="{FF2B5EF4-FFF2-40B4-BE49-F238E27FC236}">
                <a16:creationId xmlns:a16="http://schemas.microsoft.com/office/drawing/2014/main" id="{F241DA16-99EE-47FD-BB67-13FA68CE2100}"/>
              </a:ext>
            </a:extLst>
          </p:cNvPr>
          <p:cNvSpPr txBox="1"/>
          <p:nvPr/>
        </p:nvSpPr>
        <p:spPr>
          <a:xfrm>
            <a:off x="7271961" y="2364002"/>
            <a:ext cx="1642137" cy="553998"/>
          </a:xfrm>
          <a:prstGeom prst="rect">
            <a:avLst/>
          </a:prstGeom>
          <a:noFill/>
        </p:spPr>
        <p:txBody>
          <a:bodyPr wrap="square" rtlCol="0">
            <a:spAutoFit/>
          </a:bodyPr>
          <a:lstStyle/>
          <a:p>
            <a:pPr algn="ctr"/>
            <a:r>
              <a:rPr lang="fr-FR" sz="1000" dirty="0"/>
              <a:t>Certification Hôpital Qualité Numérique (HQN)</a:t>
            </a:r>
          </a:p>
        </p:txBody>
      </p:sp>
      <p:cxnSp>
        <p:nvCxnSpPr>
          <p:cNvPr id="109" name="Connecteur droit 108">
            <a:extLst>
              <a:ext uri="{FF2B5EF4-FFF2-40B4-BE49-F238E27FC236}">
                <a16:creationId xmlns:a16="http://schemas.microsoft.com/office/drawing/2014/main" id="{2EFD7CA6-8595-449F-9E63-8506A43D24A9}"/>
              </a:ext>
            </a:extLst>
          </p:cNvPr>
          <p:cNvCxnSpPr>
            <a:cxnSpLocks/>
          </p:cNvCxnSpPr>
          <p:nvPr/>
        </p:nvCxnSpPr>
        <p:spPr>
          <a:xfrm flipH="1">
            <a:off x="8965880" y="3651530"/>
            <a:ext cx="0" cy="558688"/>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0" name="Ellipse 109">
            <a:extLst>
              <a:ext uri="{FF2B5EF4-FFF2-40B4-BE49-F238E27FC236}">
                <a16:creationId xmlns:a16="http://schemas.microsoft.com/office/drawing/2014/main" id="{0E41F76A-993D-4397-BF54-89006A03CA09}"/>
              </a:ext>
            </a:extLst>
          </p:cNvPr>
          <p:cNvSpPr/>
          <p:nvPr/>
        </p:nvSpPr>
        <p:spPr>
          <a:xfrm flipH="1">
            <a:off x="8927927" y="3644130"/>
            <a:ext cx="75906" cy="759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ZoneTexte 110">
            <a:extLst>
              <a:ext uri="{FF2B5EF4-FFF2-40B4-BE49-F238E27FC236}">
                <a16:creationId xmlns:a16="http://schemas.microsoft.com/office/drawing/2014/main" id="{5FF15A4D-6723-477D-AF1F-175A0CB60C00}"/>
              </a:ext>
            </a:extLst>
          </p:cNvPr>
          <p:cNvSpPr txBox="1"/>
          <p:nvPr/>
        </p:nvSpPr>
        <p:spPr>
          <a:xfrm>
            <a:off x="9241576" y="1783811"/>
            <a:ext cx="1067602" cy="461665"/>
          </a:xfrm>
          <a:prstGeom prst="rect">
            <a:avLst/>
          </a:prstGeom>
          <a:noFill/>
          <a:ln>
            <a:noFill/>
          </a:ln>
        </p:spPr>
        <p:txBody>
          <a:bodyPr wrap="square" rtlCol="0">
            <a:spAutoFit/>
          </a:bodyPr>
          <a:lstStyle/>
          <a:p>
            <a:pPr algn="ctr"/>
            <a:r>
              <a:rPr lang="fr-FR" sz="2400" dirty="0">
                <a:solidFill>
                  <a:schemeClr val="accent1"/>
                </a:solidFill>
                <a:latin typeface="+mj-lt"/>
              </a:rPr>
              <a:t>2019</a:t>
            </a:r>
          </a:p>
        </p:txBody>
      </p:sp>
      <p:sp>
        <p:nvSpPr>
          <p:cNvPr id="112" name="ZoneTexte 111">
            <a:extLst>
              <a:ext uri="{FF2B5EF4-FFF2-40B4-BE49-F238E27FC236}">
                <a16:creationId xmlns:a16="http://schemas.microsoft.com/office/drawing/2014/main" id="{EF280001-B862-45AA-BF7A-1A81E31BAE32}"/>
              </a:ext>
            </a:extLst>
          </p:cNvPr>
          <p:cNvSpPr txBox="1"/>
          <p:nvPr/>
        </p:nvSpPr>
        <p:spPr>
          <a:xfrm>
            <a:off x="8175581" y="5091194"/>
            <a:ext cx="1642137" cy="400110"/>
          </a:xfrm>
          <a:prstGeom prst="rect">
            <a:avLst/>
          </a:prstGeom>
          <a:noFill/>
        </p:spPr>
        <p:txBody>
          <a:bodyPr wrap="square" rtlCol="0">
            <a:spAutoFit/>
          </a:bodyPr>
          <a:lstStyle/>
          <a:p>
            <a:pPr algn="ctr"/>
            <a:r>
              <a:rPr lang="fr-FR" sz="1000" dirty="0"/>
              <a:t>Certification </a:t>
            </a:r>
            <a:br>
              <a:rPr lang="fr-FR" sz="1000" dirty="0"/>
            </a:br>
            <a:r>
              <a:rPr lang="fr-FR" sz="1000" dirty="0"/>
              <a:t>HDS</a:t>
            </a:r>
          </a:p>
        </p:txBody>
      </p:sp>
      <p:cxnSp>
        <p:nvCxnSpPr>
          <p:cNvPr id="113" name="Connecteur droit 112">
            <a:extLst>
              <a:ext uri="{FF2B5EF4-FFF2-40B4-BE49-F238E27FC236}">
                <a16:creationId xmlns:a16="http://schemas.microsoft.com/office/drawing/2014/main" id="{09271FDD-92BC-482B-86D3-139B46BF5588}"/>
              </a:ext>
            </a:extLst>
          </p:cNvPr>
          <p:cNvCxnSpPr>
            <a:cxnSpLocks/>
          </p:cNvCxnSpPr>
          <p:nvPr/>
        </p:nvCxnSpPr>
        <p:spPr>
          <a:xfrm flipH="1">
            <a:off x="9809168" y="3130356"/>
            <a:ext cx="0" cy="558688"/>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4" name="Ellipse 113">
            <a:extLst>
              <a:ext uri="{FF2B5EF4-FFF2-40B4-BE49-F238E27FC236}">
                <a16:creationId xmlns:a16="http://schemas.microsoft.com/office/drawing/2014/main" id="{AC3A7FE9-861F-464B-9967-B794A41CB5D5}"/>
              </a:ext>
            </a:extLst>
          </p:cNvPr>
          <p:cNvSpPr/>
          <p:nvPr/>
        </p:nvSpPr>
        <p:spPr>
          <a:xfrm flipH="1">
            <a:off x="9774832" y="3644130"/>
            <a:ext cx="75906" cy="759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ZoneTexte 114">
            <a:extLst>
              <a:ext uri="{FF2B5EF4-FFF2-40B4-BE49-F238E27FC236}">
                <a16:creationId xmlns:a16="http://schemas.microsoft.com/office/drawing/2014/main" id="{A273A189-0621-45C8-A2CE-574F7CDF5538}"/>
              </a:ext>
            </a:extLst>
          </p:cNvPr>
          <p:cNvSpPr txBox="1"/>
          <p:nvPr/>
        </p:nvSpPr>
        <p:spPr>
          <a:xfrm>
            <a:off x="10111740" y="4489760"/>
            <a:ext cx="1067602" cy="461665"/>
          </a:xfrm>
          <a:prstGeom prst="rect">
            <a:avLst/>
          </a:prstGeom>
          <a:noFill/>
          <a:ln>
            <a:noFill/>
          </a:ln>
        </p:spPr>
        <p:txBody>
          <a:bodyPr wrap="square" rtlCol="0">
            <a:spAutoFit/>
          </a:bodyPr>
          <a:lstStyle/>
          <a:p>
            <a:pPr algn="ctr"/>
            <a:r>
              <a:rPr lang="fr-FR" sz="2400" dirty="0">
                <a:solidFill>
                  <a:schemeClr val="accent1"/>
                </a:solidFill>
                <a:latin typeface="+mj-lt"/>
              </a:rPr>
              <a:t>2020</a:t>
            </a:r>
          </a:p>
        </p:txBody>
      </p:sp>
      <p:sp>
        <p:nvSpPr>
          <p:cNvPr id="116" name="ZoneTexte 115">
            <a:extLst>
              <a:ext uri="{FF2B5EF4-FFF2-40B4-BE49-F238E27FC236}">
                <a16:creationId xmlns:a16="http://schemas.microsoft.com/office/drawing/2014/main" id="{B947C7CD-D936-4FA8-BE68-5C08EB44DAC1}"/>
              </a:ext>
            </a:extLst>
          </p:cNvPr>
          <p:cNvSpPr txBox="1"/>
          <p:nvPr/>
        </p:nvSpPr>
        <p:spPr>
          <a:xfrm>
            <a:off x="8965880" y="2364002"/>
            <a:ext cx="1642137" cy="400110"/>
          </a:xfrm>
          <a:prstGeom prst="rect">
            <a:avLst/>
          </a:prstGeom>
          <a:noFill/>
        </p:spPr>
        <p:txBody>
          <a:bodyPr wrap="square" rtlCol="0">
            <a:spAutoFit/>
          </a:bodyPr>
          <a:lstStyle/>
          <a:p>
            <a:pPr algn="ctr"/>
            <a:r>
              <a:rPr lang="fr-FR" sz="1000" dirty="0"/>
              <a:t>Nouveaux locaux et datacenters à Amiens</a:t>
            </a:r>
          </a:p>
        </p:txBody>
      </p:sp>
      <p:cxnSp>
        <p:nvCxnSpPr>
          <p:cNvPr id="117" name="Connecteur droit 116">
            <a:extLst>
              <a:ext uri="{FF2B5EF4-FFF2-40B4-BE49-F238E27FC236}">
                <a16:creationId xmlns:a16="http://schemas.microsoft.com/office/drawing/2014/main" id="{1DA4EA70-A56E-4E31-BCCF-5115CECF51AA}"/>
              </a:ext>
            </a:extLst>
          </p:cNvPr>
          <p:cNvCxnSpPr>
            <a:cxnSpLocks/>
          </p:cNvCxnSpPr>
          <p:nvPr/>
        </p:nvCxnSpPr>
        <p:spPr>
          <a:xfrm flipH="1">
            <a:off x="10654957" y="3651530"/>
            <a:ext cx="0" cy="558688"/>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8" name="Ellipse 117">
            <a:extLst>
              <a:ext uri="{FF2B5EF4-FFF2-40B4-BE49-F238E27FC236}">
                <a16:creationId xmlns:a16="http://schemas.microsoft.com/office/drawing/2014/main" id="{CC930E69-B8E3-4A42-BDC6-E63ABE143B09}"/>
              </a:ext>
            </a:extLst>
          </p:cNvPr>
          <p:cNvSpPr/>
          <p:nvPr/>
        </p:nvSpPr>
        <p:spPr>
          <a:xfrm flipH="1">
            <a:off x="10615593" y="3644130"/>
            <a:ext cx="75906" cy="759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4" name="ZoneTexte 123">
            <a:extLst>
              <a:ext uri="{FF2B5EF4-FFF2-40B4-BE49-F238E27FC236}">
                <a16:creationId xmlns:a16="http://schemas.microsoft.com/office/drawing/2014/main" id="{F6229FC2-4DF6-44FB-8F9C-9ED12A057A49}"/>
              </a:ext>
            </a:extLst>
          </p:cNvPr>
          <p:cNvSpPr txBox="1"/>
          <p:nvPr/>
        </p:nvSpPr>
        <p:spPr>
          <a:xfrm>
            <a:off x="9817718" y="5091194"/>
            <a:ext cx="1642137" cy="400110"/>
          </a:xfrm>
          <a:prstGeom prst="rect">
            <a:avLst/>
          </a:prstGeom>
          <a:noFill/>
        </p:spPr>
        <p:txBody>
          <a:bodyPr wrap="square" rtlCol="0">
            <a:spAutoFit/>
          </a:bodyPr>
          <a:lstStyle/>
          <a:p>
            <a:pPr algn="ctr"/>
            <a:r>
              <a:rPr lang="fr-FR" sz="1000" dirty="0"/>
              <a:t>Agrément tiers-archiveur et autorisation INS</a:t>
            </a:r>
          </a:p>
        </p:txBody>
      </p:sp>
      <p:sp>
        <p:nvSpPr>
          <p:cNvPr id="52" name="ZoneTexte 51">
            <a:extLst>
              <a:ext uri="{FF2B5EF4-FFF2-40B4-BE49-F238E27FC236}">
                <a16:creationId xmlns:a16="http://schemas.microsoft.com/office/drawing/2014/main" id="{9C23BB83-9307-46EC-869E-5B4FCF8CA8AC}"/>
              </a:ext>
            </a:extLst>
          </p:cNvPr>
          <p:cNvSpPr txBox="1"/>
          <p:nvPr/>
        </p:nvSpPr>
        <p:spPr>
          <a:xfrm>
            <a:off x="10826536" y="1783811"/>
            <a:ext cx="1067602" cy="461665"/>
          </a:xfrm>
          <a:prstGeom prst="rect">
            <a:avLst/>
          </a:prstGeom>
          <a:noFill/>
          <a:ln>
            <a:noFill/>
          </a:ln>
        </p:spPr>
        <p:txBody>
          <a:bodyPr wrap="square" rtlCol="0">
            <a:spAutoFit/>
          </a:bodyPr>
          <a:lstStyle/>
          <a:p>
            <a:pPr algn="ctr"/>
            <a:r>
              <a:rPr lang="fr-FR" sz="2400" dirty="0">
                <a:solidFill>
                  <a:schemeClr val="accent1"/>
                </a:solidFill>
                <a:latin typeface="+mj-lt"/>
              </a:rPr>
              <a:t>2021</a:t>
            </a:r>
          </a:p>
        </p:txBody>
      </p:sp>
      <p:cxnSp>
        <p:nvCxnSpPr>
          <p:cNvPr id="53" name="Connecteur droit 52">
            <a:extLst>
              <a:ext uri="{FF2B5EF4-FFF2-40B4-BE49-F238E27FC236}">
                <a16:creationId xmlns:a16="http://schemas.microsoft.com/office/drawing/2014/main" id="{1B53FEB5-146F-46F2-A6F3-1F1D131DEDBA}"/>
              </a:ext>
            </a:extLst>
          </p:cNvPr>
          <p:cNvCxnSpPr>
            <a:cxnSpLocks/>
          </p:cNvCxnSpPr>
          <p:nvPr/>
        </p:nvCxnSpPr>
        <p:spPr>
          <a:xfrm flipH="1">
            <a:off x="11394128" y="3130356"/>
            <a:ext cx="0" cy="558688"/>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2DA28A94-5FA4-4B2F-B16E-A90B40978F3D}"/>
              </a:ext>
            </a:extLst>
          </p:cNvPr>
          <p:cNvSpPr/>
          <p:nvPr/>
        </p:nvSpPr>
        <p:spPr>
          <a:xfrm flipH="1">
            <a:off x="11359792" y="3644130"/>
            <a:ext cx="75906" cy="759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ZoneTexte 54">
            <a:extLst>
              <a:ext uri="{FF2B5EF4-FFF2-40B4-BE49-F238E27FC236}">
                <a16:creationId xmlns:a16="http://schemas.microsoft.com/office/drawing/2014/main" id="{C8C79AB9-6D72-413F-907F-47E68579C296}"/>
              </a:ext>
            </a:extLst>
          </p:cNvPr>
          <p:cNvSpPr txBox="1"/>
          <p:nvPr/>
        </p:nvSpPr>
        <p:spPr>
          <a:xfrm>
            <a:off x="10550840" y="2364002"/>
            <a:ext cx="1642137" cy="400110"/>
          </a:xfrm>
          <a:prstGeom prst="rect">
            <a:avLst/>
          </a:prstGeom>
          <a:noFill/>
        </p:spPr>
        <p:txBody>
          <a:bodyPr wrap="square" rtlCol="0">
            <a:spAutoFit/>
          </a:bodyPr>
          <a:lstStyle/>
          <a:p>
            <a:pPr algn="ctr"/>
            <a:r>
              <a:rPr lang="fr-FR" sz="1000" dirty="0"/>
              <a:t>Certification</a:t>
            </a:r>
          </a:p>
          <a:p>
            <a:pPr algn="ctr"/>
            <a:r>
              <a:rPr lang="fr-FR" sz="1000" dirty="0" err="1"/>
              <a:t>Qualiopi</a:t>
            </a:r>
            <a:endParaRPr lang="fr-FR" sz="1000" dirty="0"/>
          </a:p>
        </p:txBody>
      </p:sp>
    </p:spTree>
    <p:extLst>
      <p:ext uri="{BB962C8B-B14F-4D97-AF65-F5344CB8AC3E}">
        <p14:creationId xmlns:p14="http://schemas.microsoft.com/office/powerpoint/2010/main" val="4176733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DCFC2C0-EBFE-4BA8-98F7-15BA8BC0C98F}"/>
              </a:ext>
            </a:extLst>
          </p:cNvPr>
          <p:cNvSpPr>
            <a:spLocks noGrp="1"/>
          </p:cNvSpPr>
          <p:nvPr>
            <p:ph type="title"/>
          </p:nvPr>
        </p:nvSpPr>
        <p:spPr/>
        <p:txBody>
          <a:bodyPr>
            <a:normAutofit/>
          </a:bodyPr>
          <a:lstStyle/>
          <a:p>
            <a:pPr algn="ctr"/>
            <a:r>
              <a:rPr lang="fr-FR" sz="2800" dirty="0"/>
              <a:t>Certifications et labels</a:t>
            </a:r>
          </a:p>
        </p:txBody>
      </p:sp>
      <p:sp>
        <p:nvSpPr>
          <p:cNvPr id="7" name="ZoneTexte 6">
            <a:extLst>
              <a:ext uri="{FF2B5EF4-FFF2-40B4-BE49-F238E27FC236}">
                <a16:creationId xmlns:a16="http://schemas.microsoft.com/office/drawing/2014/main" id="{CB70B531-0473-47FB-A1AC-E8E073C63C44}"/>
              </a:ext>
            </a:extLst>
          </p:cNvPr>
          <p:cNvSpPr txBox="1"/>
          <p:nvPr/>
        </p:nvSpPr>
        <p:spPr>
          <a:xfrm>
            <a:off x="1767953" y="3490134"/>
            <a:ext cx="1788110" cy="523220"/>
          </a:xfrm>
          <a:prstGeom prst="rect">
            <a:avLst/>
          </a:prstGeom>
          <a:noFill/>
        </p:spPr>
        <p:txBody>
          <a:bodyPr wrap="square" rtlCol="0">
            <a:spAutoFit/>
          </a:bodyPr>
          <a:lstStyle/>
          <a:p>
            <a:pPr algn="ctr"/>
            <a:r>
              <a:rPr lang="fr-FR" sz="1400" dirty="0">
                <a:latin typeface="+mj-lt"/>
              </a:rPr>
              <a:t>HDS sites Toulouse et Amiens</a:t>
            </a:r>
          </a:p>
        </p:txBody>
      </p:sp>
      <p:sp>
        <p:nvSpPr>
          <p:cNvPr id="11" name="ZoneTexte 10">
            <a:extLst>
              <a:ext uri="{FF2B5EF4-FFF2-40B4-BE49-F238E27FC236}">
                <a16:creationId xmlns:a16="http://schemas.microsoft.com/office/drawing/2014/main" id="{17E25FA6-26B9-4455-B737-7AE8BB00566C}"/>
              </a:ext>
            </a:extLst>
          </p:cNvPr>
          <p:cNvSpPr txBox="1"/>
          <p:nvPr/>
        </p:nvSpPr>
        <p:spPr>
          <a:xfrm>
            <a:off x="4182033" y="3490132"/>
            <a:ext cx="1788110" cy="523220"/>
          </a:xfrm>
          <a:prstGeom prst="rect">
            <a:avLst/>
          </a:prstGeom>
          <a:noFill/>
        </p:spPr>
        <p:txBody>
          <a:bodyPr wrap="square" rtlCol="0">
            <a:spAutoFit/>
          </a:bodyPr>
          <a:lstStyle/>
          <a:p>
            <a:pPr algn="ctr"/>
            <a:r>
              <a:rPr lang="fr-FR" sz="1400" dirty="0">
                <a:latin typeface="+mj-lt"/>
              </a:rPr>
              <a:t>ISO 27001 sites Toulouse et Amiens</a:t>
            </a:r>
          </a:p>
        </p:txBody>
      </p:sp>
      <p:sp>
        <p:nvSpPr>
          <p:cNvPr id="12" name="ZoneTexte 11">
            <a:extLst>
              <a:ext uri="{FF2B5EF4-FFF2-40B4-BE49-F238E27FC236}">
                <a16:creationId xmlns:a16="http://schemas.microsoft.com/office/drawing/2014/main" id="{C6D2D580-94C6-4444-8A23-4AFEB0D7AA4A}"/>
              </a:ext>
            </a:extLst>
          </p:cNvPr>
          <p:cNvSpPr txBox="1"/>
          <p:nvPr/>
        </p:nvSpPr>
        <p:spPr>
          <a:xfrm>
            <a:off x="6525585" y="3490130"/>
            <a:ext cx="1788110" cy="307777"/>
          </a:xfrm>
          <a:prstGeom prst="rect">
            <a:avLst/>
          </a:prstGeom>
          <a:noFill/>
        </p:spPr>
        <p:txBody>
          <a:bodyPr wrap="square" rtlCol="0">
            <a:spAutoFit/>
          </a:bodyPr>
          <a:lstStyle/>
          <a:p>
            <a:pPr algn="ctr"/>
            <a:r>
              <a:rPr lang="fr-FR" sz="1400" dirty="0">
                <a:latin typeface="+mj-lt"/>
              </a:rPr>
              <a:t>ISO 9001</a:t>
            </a:r>
          </a:p>
        </p:txBody>
      </p:sp>
      <p:sp>
        <p:nvSpPr>
          <p:cNvPr id="14" name="ZoneTexte 13">
            <a:extLst>
              <a:ext uri="{FF2B5EF4-FFF2-40B4-BE49-F238E27FC236}">
                <a16:creationId xmlns:a16="http://schemas.microsoft.com/office/drawing/2014/main" id="{5D6E1C09-C342-4196-A7A6-458205B42822}"/>
              </a:ext>
            </a:extLst>
          </p:cNvPr>
          <p:cNvSpPr txBox="1"/>
          <p:nvPr/>
        </p:nvSpPr>
        <p:spPr>
          <a:xfrm>
            <a:off x="8949197" y="3490130"/>
            <a:ext cx="1788110" cy="307777"/>
          </a:xfrm>
          <a:prstGeom prst="rect">
            <a:avLst/>
          </a:prstGeom>
          <a:noFill/>
        </p:spPr>
        <p:txBody>
          <a:bodyPr wrap="square" rtlCol="0">
            <a:spAutoFit/>
          </a:bodyPr>
          <a:lstStyle/>
          <a:p>
            <a:pPr algn="ctr"/>
            <a:r>
              <a:rPr lang="fr-FR" sz="1400" dirty="0">
                <a:latin typeface="+mj-lt"/>
              </a:rPr>
              <a:t>QHN</a:t>
            </a:r>
          </a:p>
        </p:txBody>
      </p:sp>
      <p:sp>
        <p:nvSpPr>
          <p:cNvPr id="15" name="ZoneTexte 14">
            <a:extLst>
              <a:ext uri="{FF2B5EF4-FFF2-40B4-BE49-F238E27FC236}">
                <a16:creationId xmlns:a16="http://schemas.microsoft.com/office/drawing/2014/main" id="{507D0F31-043E-4E19-BA3E-A3109C1028C3}"/>
              </a:ext>
            </a:extLst>
          </p:cNvPr>
          <p:cNvSpPr txBox="1"/>
          <p:nvPr/>
        </p:nvSpPr>
        <p:spPr>
          <a:xfrm>
            <a:off x="1767953" y="5834991"/>
            <a:ext cx="1788110" cy="523220"/>
          </a:xfrm>
          <a:prstGeom prst="rect">
            <a:avLst/>
          </a:prstGeom>
          <a:noFill/>
        </p:spPr>
        <p:txBody>
          <a:bodyPr wrap="square" rtlCol="0">
            <a:spAutoFit/>
          </a:bodyPr>
          <a:lstStyle/>
          <a:p>
            <a:pPr algn="ctr"/>
            <a:r>
              <a:rPr lang="fr-FR" sz="1400" dirty="0">
                <a:latin typeface="+mj-lt"/>
              </a:rPr>
              <a:t>Agrément tiers-archiveur</a:t>
            </a:r>
          </a:p>
        </p:txBody>
      </p:sp>
      <p:sp>
        <p:nvSpPr>
          <p:cNvPr id="16" name="ZoneTexte 15">
            <a:extLst>
              <a:ext uri="{FF2B5EF4-FFF2-40B4-BE49-F238E27FC236}">
                <a16:creationId xmlns:a16="http://schemas.microsoft.com/office/drawing/2014/main" id="{409705AC-A526-4A15-BE2E-8394A7554DDB}"/>
              </a:ext>
            </a:extLst>
          </p:cNvPr>
          <p:cNvSpPr txBox="1"/>
          <p:nvPr/>
        </p:nvSpPr>
        <p:spPr>
          <a:xfrm>
            <a:off x="4182033" y="5834991"/>
            <a:ext cx="1788110" cy="307777"/>
          </a:xfrm>
          <a:prstGeom prst="rect">
            <a:avLst/>
          </a:prstGeom>
          <a:noFill/>
        </p:spPr>
        <p:txBody>
          <a:bodyPr wrap="square" rtlCol="0">
            <a:spAutoFit/>
          </a:bodyPr>
          <a:lstStyle/>
          <a:p>
            <a:pPr algn="ctr"/>
            <a:r>
              <a:rPr lang="fr-FR" sz="1400" dirty="0" err="1">
                <a:latin typeface="+mj-lt"/>
              </a:rPr>
              <a:t>DataDock</a:t>
            </a:r>
            <a:endParaRPr lang="fr-FR" sz="1400" dirty="0">
              <a:latin typeface="+mj-lt"/>
            </a:endParaRPr>
          </a:p>
        </p:txBody>
      </p:sp>
      <p:sp>
        <p:nvSpPr>
          <p:cNvPr id="17" name="ZoneTexte 16">
            <a:extLst>
              <a:ext uri="{FF2B5EF4-FFF2-40B4-BE49-F238E27FC236}">
                <a16:creationId xmlns:a16="http://schemas.microsoft.com/office/drawing/2014/main" id="{8D1DBB1D-1B90-4808-AA4A-D91DCA8E3256}"/>
              </a:ext>
            </a:extLst>
          </p:cNvPr>
          <p:cNvSpPr txBox="1"/>
          <p:nvPr/>
        </p:nvSpPr>
        <p:spPr>
          <a:xfrm>
            <a:off x="6525585" y="5834990"/>
            <a:ext cx="1788110" cy="307777"/>
          </a:xfrm>
          <a:prstGeom prst="rect">
            <a:avLst/>
          </a:prstGeom>
          <a:noFill/>
        </p:spPr>
        <p:txBody>
          <a:bodyPr wrap="square" rtlCol="0">
            <a:spAutoFit/>
          </a:bodyPr>
          <a:lstStyle/>
          <a:p>
            <a:pPr algn="ctr"/>
            <a:r>
              <a:rPr lang="fr-FR" sz="1400" dirty="0">
                <a:latin typeface="+mj-lt"/>
              </a:rPr>
              <a:t>DMP Compatibilité</a:t>
            </a:r>
          </a:p>
        </p:txBody>
      </p:sp>
      <p:pic>
        <p:nvPicPr>
          <p:cNvPr id="13" name="Image 12">
            <a:extLst>
              <a:ext uri="{FF2B5EF4-FFF2-40B4-BE49-F238E27FC236}">
                <a16:creationId xmlns:a16="http://schemas.microsoft.com/office/drawing/2014/main" id="{B6F6A02F-1238-4F78-AFBE-36FF0C67E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3224" y="2206710"/>
            <a:ext cx="657568" cy="681052"/>
          </a:xfrm>
          <a:prstGeom prst="rect">
            <a:avLst/>
          </a:prstGeom>
        </p:spPr>
      </p:pic>
      <p:pic>
        <p:nvPicPr>
          <p:cNvPr id="26" name="Picture 2" descr="logo afaq iso 27001 png">
            <a:extLst>
              <a:ext uri="{FF2B5EF4-FFF2-40B4-BE49-F238E27FC236}">
                <a16:creationId xmlns:a16="http://schemas.microsoft.com/office/drawing/2014/main" id="{CF1F320C-CAA8-4B8C-AB19-D8A8E0C623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0671" y="2206710"/>
            <a:ext cx="650835" cy="673915"/>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a:extLst>
              <a:ext uri="{FF2B5EF4-FFF2-40B4-BE49-F238E27FC236}">
                <a16:creationId xmlns:a16="http://schemas.microsoft.com/office/drawing/2014/main" id="{41630995-EAFF-4A4C-B5FD-258B66312440}"/>
              </a:ext>
            </a:extLst>
          </p:cNvPr>
          <p:cNvSpPr txBox="1"/>
          <p:nvPr/>
        </p:nvSpPr>
        <p:spPr>
          <a:xfrm>
            <a:off x="4492414" y="2942436"/>
            <a:ext cx="1167348" cy="215444"/>
          </a:xfrm>
          <a:prstGeom prst="rect">
            <a:avLst/>
          </a:prstGeom>
          <a:noFill/>
        </p:spPr>
        <p:txBody>
          <a:bodyPr wrap="square" rtlCol="0">
            <a:spAutoFit/>
          </a:bodyPr>
          <a:lstStyle/>
          <a:p>
            <a:pPr algn="ctr"/>
            <a:r>
              <a:rPr lang="fr-FR" sz="800" dirty="0">
                <a:solidFill>
                  <a:srgbClr val="425273"/>
                </a:solidFill>
                <a:latin typeface="+mj-lt"/>
              </a:rPr>
              <a:t>Toulouse - Amiens</a:t>
            </a:r>
          </a:p>
        </p:txBody>
      </p:sp>
      <p:sp>
        <p:nvSpPr>
          <p:cNvPr id="28" name="ZoneTexte 27">
            <a:extLst>
              <a:ext uri="{FF2B5EF4-FFF2-40B4-BE49-F238E27FC236}">
                <a16:creationId xmlns:a16="http://schemas.microsoft.com/office/drawing/2014/main" id="{EA89EF1D-4DBC-4E7D-B655-3893911F732A}"/>
              </a:ext>
            </a:extLst>
          </p:cNvPr>
          <p:cNvSpPr txBox="1"/>
          <p:nvPr/>
        </p:nvSpPr>
        <p:spPr>
          <a:xfrm>
            <a:off x="2078334" y="2915276"/>
            <a:ext cx="1167348" cy="215444"/>
          </a:xfrm>
          <a:prstGeom prst="rect">
            <a:avLst/>
          </a:prstGeom>
          <a:noFill/>
        </p:spPr>
        <p:txBody>
          <a:bodyPr wrap="square" rtlCol="0">
            <a:spAutoFit/>
          </a:bodyPr>
          <a:lstStyle/>
          <a:p>
            <a:pPr algn="ctr"/>
            <a:r>
              <a:rPr lang="fr-FR" sz="800" dirty="0">
                <a:solidFill>
                  <a:srgbClr val="425273"/>
                </a:solidFill>
                <a:latin typeface="+mj-lt"/>
              </a:rPr>
              <a:t>Toulouse - Amiens</a:t>
            </a:r>
          </a:p>
        </p:txBody>
      </p:sp>
      <p:pic>
        <p:nvPicPr>
          <p:cNvPr id="36" name="Image 35">
            <a:extLst>
              <a:ext uri="{FF2B5EF4-FFF2-40B4-BE49-F238E27FC236}">
                <a16:creationId xmlns:a16="http://schemas.microsoft.com/office/drawing/2014/main" id="{72460818-C6A7-4126-B46A-36DB55CD06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84086" y="2182625"/>
            <a:ext cx="518333" cy="798156"/>
          </a:xfrm>
          <a:prstGeom prst="rect">
            <a:avLst/>
          </a:prstGeom>
        </p:spPr>
      </p:pic>
      <p:pic>
        <p:nvPicPr>
          <p:cNvPr id="37" name="Picture 16" descr="Mise en ligne du « guide numérique sur les disparus de la guerre d'Algérie  (1954-1962) » d'après des archives conservées en France, début 2020 – IISMM">
            <a:extLst>
              <a:ext uri="{FF2B5EF4-FFF2-40B4-BE49-F238E27FC236}">
                <a16:creationId xmlns:a16="http://schemas.microsoft.com/office/drawing/2014/main" id="{F9DB8639-9899-4555-8408-CDB3DABACF0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3280" t="26361" r="12921" b="23639"/>
          <a:stretch/>
        </p:blipFill>
        <p:spPr bwMode="auto">
          <a:xfrm>
            <a:off x="1920311" y="4788857"/>
            <a:ext cx="1361044" cy="461651"/>
          </a:xfrm>
          <a:prstGeom prst="rect">
            <a:avLst/>
          </a:prstGeom>
          <a:noFill/>
          <a:extLst>
            <a:ext uri="{909E8E84-426E-40DD-AFC4-6F175D3DCCD1}">
              <a14:hiddenFill xmlns:a14="http://schemas.microsoft.com/office/drawing/2010/main">
                <a:solidFill>
                  <a:srgbClr val="FFFFFF"/>
                </a:solidFill>
              </a14:hiddenFill>
            </a:ext>
          </a:extLst>
        </p:spPr>
      </p:pic>
      <p:pic>
        <p:nvPicPr>
          <p:cNvPr id="40" name="Image 39">
            <a:extLst>
              <a:ext uri="{FF2B5EF4-FFF2-40B4-BE49-F238E27FC236}">
                <a16:creationId xmlns:a16="http://schemas.microsoft.com/office/drawing/2014/main" id="{18C099F2-46F3-4786-B958-F6A69270BC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17071" y="4510654"/>
            <a:ext cx="718034" cy="774189"/>
          </a:xfrm>
          <a:prstGeom prst="rect">
            <a:avLst/>
          </a:prstGeom>
        </p:spPr>
      </p:pic>
      <p:pic>
        <p:nvPicPr>
          <p:cNvPr id="1032" name="Picture 8" descr="Smart Rx | Smart Rx, homologué pour la création des DMP Smart Rx">
            <a:extLst>
              <a:ext uri="{FF2B5EF4-FFF2-40B4-BE49-F238E27FC236}">
                <a16:creationId xmlns:a16="http://schemas.microsoft.com/office/drawing/2014/main" id="{BD8B8CE9-D6A0-4E94-91B1-1EA218A0D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7121" y="4483935"/>
            <a:ext cx="645038" cy="800908"/>
          </a:xfrm>
          <a:prstGeom prst="rect">
            <a:avLst/>
          </a:prstGeom>
          <a:noFill/>
          <a:extLst>
            <a:ext uri="{909E8E84-426E-40DD-AFC4-6F175D3DCCD1}">
              <a14:hiddenFill xmlns:a14="http://schemas.microsoft.com/office/drawing/2010/main">
                <a:solidFill>
                  <a:srgbClr val="FFFFFF"/>
                </a:solidFill>
              </a14:hiddenFill>
            </a:ext>
          </a:extLst>
        </p:spPr>
      </p:pic>
      <p:sp>
        <p:nvSpPr>
          <p:cNvPr id="42" name="ZoneTexte 41">
            <a:extLst>
              <a:ext uri="{FF2B5EF4-FFF2-40B4-BE49-F238E27FC236}">
                <a16:creationId xmlns:a16="http://schemas.microsoft.com/office/drawing/2014/main" id="{2EEE9C77-D411-4D41-887E-0462A1AE6C82}"/>
              </a:ext>
            </a:extLst>
          </p:cNvPr>
          <p:cNvSpPr txBox="1"/>
          <p:nvPr/>
        </p:nvSpPr>
        <p:spPr>
          <a:xfrm>
            <a:off x="8949197" y="5834990"/>
            <a:ext cx="1788110" cy="307777"/>
          </a:xfrm>
          <a:prstGeom prst="rect">
            <a:avLst/>
          </a:prstGeom>
          <a:noFill/>
        </p:spPr>
        <p:txBody>
          <a:bodyPr wrap="square" rtlCol="0">
            <a:spAutoFit/>
          </a:bodyPr>
          <a:lstStyle/>
          <a:p>
            <a:pPr algn="ctr"/>
            <a:r>
              <a:rPr lang="fr-FR" sz="1400" dirty="0" err="1">
                <a:latin typeface="+mj-lt"/>
              </a:rPr>
              <a:t>Qualiopi</a:t>
            </a:r>
            <a:endParaRPr lang="fr-FR" sz="1400" dirty="0">
              <a:latin typeface="+mj-lt"/>
            </a:endParaRPr>
          </a:p>
        </p:txBody>
      </p:sp>
      <p:pic>
        <p:nvPicPr>
          <p:cNvPr id="10" name="Image 9">
            <a:extLst>
              <a:ext uri="{FF2B5EF4-FFF2-40B4-BE49-F238E27FC236}">
                <a16:creationId xmlns:a16="http://schemas.microsoft.com/office/drawing/2014/main" id="{5EED2299-C840-4AFA-9FBD-8AA04F920B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51843" y="2256787"/>
            <a:ext cx="735595" cy="679342"/>
          </a:xfrm>
          <a:prstGeom prst="rect">
            <a:avLst/>
          </a:prstGeom>
        </p:spPr>
      </p:pic>
      <p:cxnSp>
        <p:nvCxnSpPr>
          <p:cNvPr id="22" name="Connecteur droit 21">
            <a:extLst>
              <a:ext uri="{FF2B5EF4-FFF2-40B4-BE49-F238E27FC236}">
                <a16:creationId xmlns:a16="http://schemas.microsoft.com/office/drawing/2014/main" id="{D81FFEEC-A06B-440A-9810-66CAF67B6910}"/>
              </a:ext>
            </a:extLst>
          </p:cNvPr>
          <p:cNvCxnSpPr/>
          <p:nvPr/>
        </p:nvCxnSpPr>
        <p:spPr>
          <a:xfrm>
            <a:off x="1884768" y="3379124"/>
            <a:ext cx="1554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F5D528BC-8DF7-424E-870F-8632CFAF835C}"/>
              </a:ext>
            </a:extLst>
          </p:cNvPr>
          <p:cNvCxnSpPr/>
          <p:nvPr/>
        </p:nvCxnSpPr>
        <p:spPr>
          <a:xfrm>
            <a:off x="4298848" y="3379124"/>
            <a:ext cx="1554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7CA6CC96-5694-4A0F-A982-292078FEEA30}"/>
              </a:ext>
            </a:extLst>
          </p:cNvPr>
          <p:cNvCxnSpPr/>
          <p:nvPr/>
        </p:nvCxnSpPr>
        <p:spPr>
          <a:xfrm>
            <a:off x="4298848" y="5622970"/>
            <a:ext cx="1554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67F5CA64-A7A6-4DEB-92DC-E643A8AA816C}"/>
              </a:ext>
            </a:extLst>
          </p:cNvPr>
          <p:cNvCxnSpPr/>
          <p:nvPr/>
        </p:nvCxnSpPr>
        <p:spPr>
          <a:xfrm>
            <a:off x="1884768" y="5622970"/>
            <a:ext cx="1554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C0056016-D66E-4C06-80F4-7FDB2176030C}"/>
              </a:ext>
            </a:extLst>
          </p:cNvPr>
          <p:cNvCxnSpPr/>
          <p:nvPr/>
        </p:nvCxnSpPr>
        <p:spPr>
          <a:xfrm>
            <a:off x="6642400" y="3379124"/>
            <a:ext cx="1554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A32EDD27-0BD4-4A68-AA97-E65AD79979D6}"/>
              </a:ext>
            </a:extLst>
          </p:cNvPr>
          <p:cNvCxnSpPr/>
          <p:nvPr/>
        </p:nvCxnSpPr>
        <p:spPr>
          <a:xfrm>
            <a:off x="6642400" y="5622970"/>
            <a:ext cx="1554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AC3EADCA-1E8D-436F-B949-49B03C68A775}"/>
              </a:ext>
            </a:extLst>
          </p:cNvPr>
          <p:cNvCxnSpPr/>
          <p:nvPr/>
        </p:nvCxnSpPr>
        <p:spPr>
          <a:xfrm>
            <a:off x="9066012" y="5622970"/>
            <a:ext cx="1554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88626367-AAD0-4A7F-AD00-C1D4C3F250F8}"/>
              </a:ext>
            </a:extLst>
          </p:cNvPr>
          <p:cNvCxnSpPr/>
          <p:nvPr/>
        </p:nvCxnSpPr>
        <p:spPr>
          <a:xfrm>
            <a:off x="9066012" y="3379124"/>
            <a:ext cx="155448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Comment utilisez le logo QUALIOPI ? - Label Qualité Système">
            <a:extLst>
              <a:ext uri="{FF2B5EF4-FFF2-40B4-BE49-F238E27FC236}">
                <a16:creationId xmlns:a16="http://schemas.microsoft.com/office/drawing/2014/main" id="{1DC00B2E-55F6-4C9B-9985-82DA111012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66012" y="4750798"/>
            <a:ext cx="1554480" cy="49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302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EAA3B88-E280-4040-8717-1DB4C0B22D2D}"/>
              </a:ext>
            </a:extLst>
          </p:cNvPr>
          <p:cNvSpPr>
            <a:spLocks noGrp="1"/>
          </p:cNvSpPr>
          <p:nvPr>
            <p:ph type="sldNum" sz="quarter" idx="10"/>
          </p:nvPr>
        </p:nvSpPr>
        <p:spPr/>
        <p:txBody>
          <a:bodyPr/>
          <a:lstStyle/>
          <a:p>
            <a:fld id="{12B80BB0-D046-424E-902A-D698AA0A65C6}" type="slidenum">
              <a:rPr lang="fr-FR" smtClean="0"/>
              <a:pPr/>
              <a:t>9</a:t>
            </a:fld>
            <a:endParaRPr lang="fr-FR"/>
          </a:p>
        </p:txBody>
      </p:sp>
      <p:sp>
        <p:nvSpPr>
          <p:cNvPr id="2" name="Titre 1">
            <a:extLst>
              <a:ext uri="{FF2B5EF4-FFF2-40B4-BE49-F238E27FC236}">
                <a16:creationId xmlns:a16="http://schemas.microsoft.com/office/drawing/2014/main" id="{05D070AF-55CC-496E-BE10-A1F1D4D30029}"/>
              </a:ext>
            </a:extLst>
          </p:cNvPr>
          <p:cNvSpPr>
            <a:spLocks noGrp="1"/>
          </p:cNvSpPr>
          <p:nvPr>
            <p:ph type="title"/>
          </p:nvPr>
        </p:nvSpPr>
        <p:spPr/>
        <p:txBody>
          <a:bodyPr>
            <a:normAutofit/>
          </a:bodyPr>
          <a:lstStyle/>
          <a:p>
            <a:r>
              <a:rPr lang="fr-FR"/>
              <a:t>Une gouvernance 100% hospitalière</a:t>
            </a:r>
            <a:endParaRPr lang="fr-FR" dirty="0"/>
          </a:p>
        </p:txBody>
      </p:sp>
      <p:sp>
        <p:nvSpPr>
          <p:cNvPr id="3" name="Espace réservé du texte 2">
            <a:extLst>
              <a:ext uri="{FF2B5EF4-FFF2-40B4-BE49-F238E27FC236}">
                <a16:creationId xmlns:a16="http://schemas.microsoft.com/office/drawing/2014/main" id="{87802C4A-18FD-4168-AD52-8B8D3A86A7B8}"/>
              </a:ext>
            </a:extLst>
          </p:cNvPr>
          <p:cNvSpPr>
            <a:spLocks noGrp="1"/>
          </p:cNvSpPr>
          <p:nvPr>
            <p:ph type="body" sz="quarter" idx="11"/>
          </p:nvPr>
        </p:nvSpPr>
        <p:spPr/>
        <p:txBody>
          <a:bodyPr>
            <a:normAutofit/>
          </a:bodyPr>
          <a:lstStyle/>
          <a:p>
            <a:r>
              <a:rPr lang="fr-FR" sz="1400" dirty="0"/>
              <a:t>Au service des acteurs de santé</a:t>
            </a:r>
          </a:p>
        </p:txBody>
      </p:sp>
      <p:sp>
        <p:nvSpPr>
          <p:cNvPr id="9" name="Espace réservé du texte 8">
            <a:extLst>
              <a:ext uri="{FF2B5EF4-FFF2-40B4-BE49-F238E27FC236}">
                <a16:creationId xmlns:a16="http://schemas.microsoft.com/office/drawing/2014/main" id="{30DE71AC-DEC1-42B5-A8DA-739341B00CF5}"/>
              </a:ext>
            </a:extLst>
          </p:cNvPr>
          <p:cNvSpPr>
            <a:spLocks noGrp="1"/>
          </p:cNvSpPr>
          <p:nvPr>
            <p:ph type="body" sz="quarter" idx="12"/>
          </p:nvPr>
        </p:nvSpPr>
        <p:spPr>
          <a:xfrm>
            <a:off x="8379422" y="923423"/>
            <a:ext cx="3446818" cy="1954959"/>
          </a:xfrm>
        </p:spPr>
        <p:txBody>
          <a:bodyPr numCol="1">
            <a:noAutofit/>
          </a:bodyPr>
          <a:lstStyle/>
          <a:p>
            <a:pPr>
              <a:lnSpc>
                <a:spcPct val="100000"/>
              </a:lnSpc>
            </a:pPr>
            <a:r>
              <a:rPr lang="fr-FR" sz="1400" dirty="0"/>
              <a:t>Mostafa LASSIK, </a:t>
            </a:r>
            <a:br>
              <a:rPr lang="fr-FR" sz="1400" dirty="0"/>
            </a:br>
            <a:r>
              <a:rPr lang="fr-FR" sz="1400" dirty="0"/>
              <a:t>Directeur Général</a:t>
            </a:r>
            <a:endParaRPr lang="fr-FR" sz="1400" dirty="0">
              <a:ea typeface="Verdana" panose="020B0604030504040204" pitchFamily="34" charset="0"/>
              <a:cs typeface="Ebrima" panose="02000000000000000000" pitchFamily="2" charset="0"/>
            </a:endParaRPr>
          </a:p>
          <a:p>
            <a:pPr>
              <a:lnSpc>
                <a:spcPct val="100000"/>
              </a:lnSpc>
            </a:pPr>
            <a:endParaRPr lang="fr-FR" sz="1400" dirty="0">
              <a:ea typeface="Verdana" panose="020B0604030504040204" pitchFamily="34" charset="0"/>
              <a:cs typeface="Ebrima" panose="02000000000000000000" pitchFamily="2" charset="0"/>
            </a:endParaRPr>
          </a:p>
          <a:p>
            <a:pPr>
              <a:lnSpc>
                <a:spcPct val="100000"/>
              </a:lnSpc>
            </a:pPr>
            <a:r>
              <a:rPr lang="fr-FR" sz="1400" dirty="0"/>
              <a:t>Stéphane LEFEVRE, </a:t>
            </a:r>
            <a:br>
              <a:rPr lang="fr-FR" sz="1400" dirty="0"/>
            </a:br>
            <a:r>
              <a:rPr lang="fr-FR" sz="1400" dirty="0"/>
              <a:t>Directeur Général Adjoint </a:t>
            </a:r>
          </a:p>
          <a:p>
            <a:pPr>
              <a:lnSpc>
                <a:spcPct val="100000"/>
              </a:lnSpc>
            </a:pPr>
            <a:endParaRPr lang="fr-FR" sz="1400" dirty="0"/>
          </a:p>
          <a:p>
            <a:pPr>
              <a:lnSpc>
                <a:spcPct val="100000"/>
              </a:lnSpc>
            </a:pPr>
            <a:r>
              <a:rPr lang="fr-FR" sz="1400" dirty="0"/>
              <a:t>Pierre BERTRAND, </a:t>
            </a:r>
          </a:p>
          <a:p>
            <a:pPr>
              <a:lnSpc>
                <a:spcPct val="100000"/>
              </a:lnSpc>
            </a:pPr>
            <a:r>
              <a:rPr lang="fr-FR" sz="1400" dirty="0"/>
              <a:t>Secrétaire Général,</a:t>
            </a:r>
          </a:p>
          <a:p>
            <a:pPr>
              <a:lnSpc>
                <a:spcPct val="100000"/>
              </a:lnSpc>
            </a:pPr>
            <a:r>
              <a:rPr lang="fr-FR" sz="1400" dirty="0"/>
              <a:t>Directeur Délégué aux Fonctions Support</a:t>
            </a:r>
          </a:p>
          <a:p>
            <a:pPr>
              <a:lnSpc>
                <a:spcPct val="100000"/>
              </a:lnSpc>
            </a:pPr>
            <a:endParaRPr lang="fr-FR" sz="1400" dirty="0"/>
          </a:p>
        </p:txBody>
      </p:sp>
      <p:sp>
        <p:nvSpPr>
          <p:cNvPr id="11" name="Espace réservé du texte 10">
            <a:extLst>
              <a:ext uri="{FF2B5EF4-FFF2-40B4-BE49-F238E27FC236}">
                <a16:creationId xmlns:a16="http://schemas.microsoft.com/office/drawing/2014/main" id="{5D56031A-EA95-4EFE-8A63-7550E9FDFCE1}"/>
              </a:ext>
            </a:extLst>
          </p:cNvPr>
          <p:cNvSpPr>
            <a:spLocks noGrp="1"/>
          </p:cNvSpPr>
          <p:nvPr>
            <p:ph type="body" sz="quarter" idx="14"/>
          </p:nvPr>
        </p:nvSpPr>
        <p:spPr>
          <a:xfrm>
            <a:off x="8379422" y="5357222"/>
            <a:ext cx="3048884" cy="642565"/>
          </a:xfrm>
        </p:spPr>
        <p:txBody>
          <a:bodyPr>
            <a:normAutofit/>
          </a:bodyPr>
          <a:lstStyle/>
          <a:p>
            <a:pPr>
              <a:lnSpc>
                <a:spcPct val="100000"/>
              </a:lnSpc>
            </a:pPr>
            <a:r>
              <a:rPr lang="fr-FR" sz="1400" dirty="0"/>
              <a:t>Ouverte à tous </a:t>
            </a:r>
            <a:br>
              <a:rPr lang="fr-FR" sz="1400" dirty="0"/>
            </a:br>
            <a:r>
              <a:rPr lang="fr-FR" sz="1400" dirty="0"/>
              <a:t>les établissements adhérents au </a:t>
            </a:r>
            <a:r>
              <a:rPr lang="fr-FR" sz="1400" dirty="0" err="1"/>
              <a:t>Mipih</a:t>
            </a:r>
            <a:r>
              <a:rPr lang="fr-FR" sz="1400" dirty="0"/>
              <a:t>.</a:t>
            </a:r>
          </a:p>
        </p:txBody>
      </p:sp>
      <p:sp>
        <p:nvSpPr>
          <p:cNvPr id="20" name="ZoneTexte 19">
            <a:extLst>
              <a:ext uri="{FF2B5EF4-FFF2-40B4-BE49-F238E27FC236}">
                <a16:creationId xmlns:a16="http://schemas.microsoft.com/office/drawing/2014/main" id="{859C8DC4-4236-4A7B-BE02-6302AD100304}"/>
              </a:ext>
            </a:extLst>
          </p:cNvPr>
          <p:cNvSpPr txBox="1"/>
          <p:nvPr/>
        </p:nvSpPr>
        <p:spPr>
          <a:xfrm>
            <a:off x="8266211" y="565780"/>
            <a:ext cx="2546985" cy="307777"/>
          </a:xfrm>
          <a:prstGeom prst="rect">
            <a:avLst/>
          </a:prstGeom>
          <a:noFill/>
        </p:spPr>
        <p:txBody>
          <a:bodyPr wrap="square" rtlCol="0">
            <a:spAutoFit/>
          </a:bodyPr>
          <a:lstStyle/>
          <a:p>
            <a:r>
              <a:rPr lang="fr-FR" sz="1400" dirty="0">
                <a:solidFill>
                  <a:schemeClr val="accent1"/>
                </a:solidFill>
                <a:latin typeface="+mj-lt"/>
              </a:rPr>
              <a:t>Comité exécutif</a:t>
            </a:r>
          </a:p>
        </p:txBody>
      </p:sp>
      <p:sp>
        <p:nvSpPr>
          <p:cNvPr id="64" name="ZoneTexte 63">
            <a:extLst>
              <a:ext uri="{FF2B5EF4-FFF2-40B4-BE49-F238E27FC236}">
                <a16:creationId xmlns:a16="http://schemas.microsoft.com/office/drawing/2014/main" id="{805AA160-C3A6-4EB2-9B9C-B6C37BC86DBE}"/>
              </a:ext>
            </a:extLst>
          </p:cNvPr>
          <p:cNvSpPr txBox="1"/>
          <p:nvPr/>
        </p:nvSpPr>
        <p:spPr>
          <a:xfrm>
            <a:off x="8266211" y="5044331"/>
            <a:ext cx="2179715" cy="307777"/>
          </a:xfrm>
          <a:prstGeom prst="rect">
            <a:avLst/>
          </a:prstGeom>
          <a:noFill/>
        </p:spPr>
        <p:txBody>
          <a:bodyPr wrap="square" rtlCol="0">
            <a:spAutoFit/>
          </a:bodyPr>
          <a:lstStyle/>
          <a:p>
            <a:r>
              <a:rPr lang="fr-FR" sz="1400" dirty="0">
                <a:solidFill>
                  <a:schemeClr val="accent1"/>
                </a:solidFill>
                <a:latin typeface="+mj-lt"/>
              </a:rPr>
              <a:t>Assemblée Générale</a:t>
            </a:r>
          </a:p>
        </p:txBody>
      </p:sp>
      <p:sp>
        <p:nvSpPr>
          <p:cNvPr id="35" name="ZoneTexte 34">
            <a:extLst>
              <a:ext uri="{FF2B5EF4-FFF2-40B4-BE49-F238E27FC236}">
                <a16:creationId xmlns:a16="http://schemas.microsoft.com/office/drawing/2014/main" id="{70BC22FD-D8A1-4804-A294-735B6BCBC734}"/>
              </a:ext>
            </a:extLst>
          </p:cNvPr>
          <p:cNvSpPr txBox="1"/>
          <p:nvPr/>
        </p:nvSpPr>
        <p:spPr>
          <a:xfrm>
            <a:off x="8266211" y="3326996"/>
            <a:ext cx="2643672" cy="307777"/>
          </a:xfrm>
          <a:prstGeom prst="rect">
            <a:avLst/>
          </a:prstGeom>
          <a:noFill/>
        </p:spPr>
        <p:txBody>
          <a:bodyPr wrap="square" rtlCol="0">
            <a:spAutoFit/>
          </a:bodyPr>
          <a:lstStyle/>
          <a:p>
            <a:r>
              <a:rPr lang="fr-FR" sz="1400" dirty="0">
                <a:solidFill>
                  <a:schemeClr val="accent1"/>
                </a:solidFill>
                <a:latin typeface="+mj-lt"/>
              </a:rPr>
              <a:t>Conseil d’administration</a:t>
            </a:r>
          </a:p>
        </p:txBody>
      </p:sp>
      <p:sp>
        <p:nvSpPr>
          <p:cNvPr id="17" name="Espace réservé du texte 16">
            <a:extLst>
              <a:ext uri="{FF2B5EF4-FFF2-40B4-BE49-F238E27FC236}">
                <a16:creationId xmlns:a16="http://schemas.microsoft.com/office/drawing/2014/main" id="{6470386D-179E-4FF6-B425-7D14D5F61DFA}"/>
              </a:ext>
            </a:extLst>
          </p:cNvPr>
          <p:cNvSpPr>
            <a:spLocks noGrp="1"/>
          </p:cNvSpPr>
          <p:nvPr>
            <p:ph type="body" sz="quarter" idx="13"/>
          </p:nvPr>
        </p:nvSpPr>
        <p:spPr>
          <a:xfrm>
            <a:off x="8379422" y="3695465"/>
            <a:ext cx="3048884" cy="1095776"/>
          </a:xfrm>
        </p:spPr>
        <p:txBody>
          <a:bodyPr>
            <a:normAutofit/>
          </a:bodyPr>
          <a:lstStyle/>
          <a:p>
            <a:pPr>
              <a:lnSpc>
                <a:spcPct val="100000"/>
              </a:lnSpc>
            </a:pPr>
            <a:r>
              <a:rPr lang="fr-FR" sz="1400" dirty="0">
                <a:ea typeface="Verdana" panose="020B0604030504040204" pitchFamily="34" charset="0"/>
                <a:cs typeface="Ebrima" panose="02000000000000000000" pitchFamily="2" charset="0"/>
              </a:rPr>
              <a:t>100% hospitalier :</a:t>
            </a:r>
          </a:p>
          <a:p>
            <a:pPr>
              <a:lnSpc>
                <a:spcPct val="100000"/>
              </a:lnSpc>
            </a:pPr>
            <a:r>
              <a:rPr lang="fr-FR" sz="1400" dirty="0">
                <a:ea typeface="Verdana" panose="020B0604030504040204" pitchFamily="34" charset="0"/>
                <a:cs typeface="Ebrima" panose="02000000000000000000" pitchFamily="2" charset="0"/>
              </a:rPr>
              <a:t>12 directeurs de CH et CHU</a:t>
            </a:r>
          </a:p>
          <a:p>
            <a:pPr>
              <a:lnSpc>
                <a:spcPct val="100000"/>
              </a:lnSpc>
            </a:pPr>
            <a:r>
              <a:rPr lang="fr-FR" sz="1400" dirty="0">
                <a:ea typeface="Verdana" panose="020B0604030504040204" pitchFamily="34" charset="0"/>
                <a:cs typeface="Ebrima" panose="02000000000000000000" pitchFamily="2" charset="0"/>
              </a:rPr>
              <a:t>6 directeurs adjoints de CH et CHU</a:t>
            </a:r>
          </a:p>
          <a:p>
            <a:pPr>
              <a:lnSpc>
                <a:spcPct val="100000"/>
              </a:lnSpc>
            </a:pPr>
            <a:r>
              <a:rPr lang="fr-FR" sz="1400" dirty="0">
                <a:ea typeface="Verdana" panose="020B0604030504040204" pitchFamily="34" charset="0"/>
                <a:cs typeface="Ebrima" panose="02000000000000000000" pitchFamily="2" charset="0"/>
              </a:rPr>
              <a:t>2 médecins</a:t>
            </a:r>
          </a:p>
          <a:p>
            <a:pPr>
              <a:lnSpc>
                <a:spcPct val="100000"/>
              </a:lnSpc>
            </a:pPr>
            <a:endParaRPr lang="fr-FR" sz="1400" dirty="0"/>
          </a:p>
        </p:txBody>
      </p:sp>
      <p:cxnSp>
        <p:nvCxnSpPr>
          <p:cNvPr id="21" name="Straight Connector 20">
            <a:extLst>
              <a:ext uri="{FF2B5EF4-FFF2-40B4-BE49-F238E27FC236}">
                <a16:creationId xmlns:a16="http://schemas.microsoft.com/office/drawing/2014/main" id="{9E63B1F5-E7F4-4EE9-A565-586F7C17446F}"/>
              </a:ext>
            </a:extLst>
          </p:cNvPr>
          <p:cNvCxnSpPr>
            <a:cxnSpLocks/>
          </p:cNvCxnSpPr>
          <p:nvPr/>
        </p:nvCxnSpPr>
        <p:spPr>
          <a:xfrm>
            <a:off x="8119534" y="665018"/>
            <a:ext cx="0" cy="23368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2">
            <a:extLst>
              <a:ext uri="{FF2B5EF4-FFF2-40B4-BE49-F238E27FC236}">
                <a16:creationId xmlns:a16="http://schemas.microsoft.com/office/drawing/2014/main" id="{9A8D80E3-ABCE-4845-B265-B6A604BE6D4B}"/>
              </a:ext>
            </a:extLst>
          </p:cNvPr>
          <p:cNvCxnSpPr>
            <a:cxnSpLocks/>
          </p:cNvCxnSpPr>
          <p:nvPr/>
        </p:nvCxnSpPr>
        <p:spPr>
          <a:xfrm>
            <a:off x="8119534" y="3326996"/>
            <a:ext cx="0" cy="1365076"/>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3">
            <a:extLst>
              <a:ext uri="{FF2B5EF4-FFF2-40B4-BE49-F238E27FC236}">
                <a16:creationId xmlns:a16="http://schemas.microsoft.com/office/drawing/2014/main" id="{D663CC74-5860-491B-9E67-960419CC1DC9}"/>
              </a:ext>
            </a:extLst>
          </p:cNvPr>
          <p:cNvCxnSpPr>
            <a:cxnSpLocks/>
          </p:cNvCxnSpPr>
          <p:nvPr/>
        </p:nvCxnSpPr>
        <p:spPr>
          <a:xfrm>
            <a:off x="8120304" y="5044331"/>
            <a:ext cx="0" cy="1029011"/>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982157"/>
      </p:ext>
    </p:extLst>
  </p:cSld>
  <p:clrMapOvr>
    <a:masterClrMapping/>
  </p:clrMapOvr>
</p:sld>
</file>

<file path=ppt/theme/theme1.xml><?xml version="1.0" encoding="utf-8"?>
<a:theme xmlns:a="http://schemas.openxmlformats.org/drawingml/2006/main" name="B&amp;D-Powerpoint Template_16x9">
  <a:themeElements>
    <a:clrScheme name="Mipih_2022">
      <a:dk1>
        <a:srgbClr val="2B307F"/>
      </a:dk1>
      <a:lt1>
        <a:srgbClr val="FFFFFF"/>
      </a:lt1>
      <a:dk2>
        <a:srgbClr val="2B307F"/>
      </a:dk2>
      <a:lt2>
        <a:srgbClr val="FFFFFF"/>
      </a:lt2>
      <a:accent1>
        <a:srgbClr val="71BDBF"/>
      </a:accent1>
      <a:accent2>
        <a:srgbClr val="F6AB09"/>
      </a:accent2>
      <a:accent3>
        <a:srgbClr val="3EB7B1"/>
      </a:accent3>
      <a:accent4>
        <a:srgbClr val="242D5D"/>
      </a:accent4>
      <a:accent5>
        <a:srgbClr val="D9EEF2"/>
      </a:accent5>
      <a:accent6>
        <a:srgbClr val="F6AB04"/>
      </a:accent6>
      <a:hlink>
        <a:srgbClr val="71BDC0"/>
      </a:hlink>
      <a:folHlink>
        <a:srgbClr val="D6E8ED"/>
      </a:folHlink>
    </a:clrScheme>
    <a:fontScheme name="Mipih_2022">
      <a:majorFont>
        <a:latin typeface="TT Norms Regular"/>
        <a:ea typeface=""/>
        <a:cs typeface=""/>
      </a:majorFont>
      <a:minorFont>
        <a:latin typeface="TT Norms Regular"/>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14920</TotalTime>
  <Words>1760</Words>
  <Application>Microsoft Office PowerPoint</Application>
  <PresentationFormat>Grand écran</PresentationFormat>
  <Paragraphs>239</Paragraphs>
  <Slides>23</Slides>
  <Notes>7</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23</vt:i4>
      </vt:variant>
    </vt:vector>
  </HeadingPairs>
  <TitlesOfParts>
    <vt:vector size="34" baseType="lpstr">
      <vt:lpstr>Arial</vt:lpstr>
      <vt:lpstr>Calibri</vt:lpstr>
      <vt:lpstr>Ebrima</vt:lpstr>
      <vt:lpstr>Montserrat</vt:lpstr>
      <vt:lpstr>Poppins Bold</vt:lpstr>
      <vt:lpstr>Poppins regular</vt:lpstr>
      <vt:lpstr>TT Norms Medium</vt:lpstr>
      <vt:lpstr>TT Norms Regular</vt:lpstr>
      <vt:lpstr>Verdana</vt:lpstr>
      <vt:lpstr>Wingdings 2</vt:lpstr>
      <vt:lpstr>B&amp;D-Powerpoint Template_16x9</vt:lpstr>
      <vt:lpstr>Le numérique  au service des  acteurs de santé</vt:lpstr>
      <vt:lpstr>Accompagner les acteurs de santé  dans leur digitalisation, pour répondre aux enjeux du numérique en santé, faciliter leur quotidien et les aider à améliorer la prise en charge du patient.</vt:lpstr>
      <vt:lpstr>L’acteur public majeur du numérique en santé</vt:lpstr>
      <vt:lpstr>Le Mipih en chiffres</vt:lpstr>
      <vt:lpstr>4 agences, 1 antenne et  2 datacenters    ,  au plus près des territoires de santé</vt:lpstr>
      <vt:lpstr>Nos valeurs</vt:lpstr>
      <vt:lpstr>L’excellence en e-santé depuis plus de 25 ans</vt:lpstr>
      <vt:lpstr>Certifications et labels</vt:lpstr>
      <vt:lpstr>Une gouvernance 100% hospitalière</vt:lpstr>
      <vt:lpstr>Nos partenaires</vt:lpstr>
      <vt:lpstr>Nos références</vt:lpstr>
      <vt:lpstr>Solutions numériques en santé</vt:lpstr>
      <vt:lpstr>Une offre pensée pour le GHT</vt:lpstr>
      <vt:lpstr>Gestion du patient</vt:lpstr>
      <vt:lpstr>Gestion du patient</vt:lpstr>
      <vt:lpstr>Ressources humaines hospitalières</vt:lpstr>
      <vt:lpstr>Ressources humaines hospitalières</vt:lpstr>
      <vt:lpstr>Gestion économique, logistique et financière</vt:lpstr>
      <vt:lpstr>Pilotage décisionnel  de l’établissement</vt:lpstr>
      <vt:lpstr>Interopérabilité et sécurité du SI</vt:lpstr>
      <vt:lpstr>E-santé et parcours patient</vt:lpstr>
      <vt:lpstr>Hébergement  et protection des données </vt:lpstr>
      <vt:lpstr>Accompagner la transformation numérique en santé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DA SILVA Nicolas</dc:creator>
  <cp:lastModifiedBy>PAC Pierre</cp:lastModifiedBy>
  <cp:revision>637</cp:revision>
  <cp:lastPrinted>2021-08-11T12:32:50Z</cp:lastPrinted>
  <dcterms:created xsi:type="dcterms:W3CDTF">2020-09-15T13:28:37Z</dcterms:created>
  <dcterms:modified xsi:type="dcterms:W3CDTF">2023-10-04T13:35:48Z</dcterms:modified>
</cp:coreProperties>
</file>